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256" r:id="rId2"/>
    <p:sldId id="296" r:id="rId3"/>
    <p:sldId id="291" r:id="rId4"/>
    <p:sldId id="292" r:id="rId5"/>
    <p:sldId id="285" r:id="rId6"/>
    <p:sldId id="257" r:id="rId7"/>
    <p:sldId id="258" r:id="rId8"/>
    <p:sldId id="286" r:id="rId9"/>
    <p:sldId id="259" r:id="rId10"/>
    <p:sldId id="289" r:id="rId11"/>
    <p:sldId id="261" r:id="rId12"/>
    <p:sldId id="262" r:id="rId13"/>
    <p:sldId id="287" r:id="rId14"/>
    <p:sldId id="288" r:id="rId15"/>
    <p:sldId id="264" r:id="rId16"/>
    <p:sldId id="260" r:id="rId17"/>
    <p:sldId id="263" r:id="rId18"/>
    <p:sldId id="274" r:id="rId19"/>
    <p:sldId id="293" r:id="rId20"/>
    <p:sldId id="294" r:id="rId21"/>
    <p:sldId id="269" r:id="rId22"/>
    <p:sldId id="270" r:id="rId23"/>
    <p:sldId id="271" r:id="rId24"/>
    <p:sldId id="265" r:id="rId25"/>
    <p:sldId id="266" r:id="rId26"/>
    <p:sldId id="268" r:id="rId27"/>
    <p:sldId id="295" r:id="rId28"/>
    <p:sldId id="272" r:id="rId29"/>
    <p:sldId id="273" r:id="rId30"/>
    <p:sldId id="282" r:id="rId31"/>
    <p:sldId id="279" r:id="rId32"/>
    <p:sldId id="283" r:id="rId33"/>
    <p:sldId id="297" r:id="rId34"/>
    <p:sldId id="284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60" autoAdjust="0"/>
    <p:restoredTop sz="94641" autoAdjust="0"/>
  </p:normalViewPr>
  <p:slideViewPr>
    <p:cSldViewPr snapToGrid="0">
      <p:cViewPr varScale="1">
        <p:scale>
          <a:sx n="78" d="100"/>
          <a:sy n="78" d="100"/>
        </p:scale>
        <p:origin x="1032" y="48"/>
      </p:cViewPr>
      <p:guideLst/>
    </p:cSldViewPr>
  </p:slideViewPr>
  <p:outlineViewPr>
    <p:cViewPr>
      <p:scale>
        <a:sx n="33" d="100"/>
        <a:sy n="33" d="100"/>
      </p:scale>
      <p:origin x="0" y="-5414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svg"/><Relationship Id="rId1" Type="http://schemas.openxmlformats.org/officeDocument/2006/relationships/image" Target="../media/image22.png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sv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13" Type="http://schemas.openxmlformats.org/officeDocument/2006/relationships/image" Target="../media/image46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12" Type="http://schemas.openxmlformats.org/officeDocument/2006/relationships/image" Target="../media/image45.svg"/><Relationship Id="rId2" Type="http://schemas.openxmlformats.org/officeDocument/2006/relationships/image" Target="../media/image35.svg"/><Relationship Id="rId1" Type="http://schemas.openxmlformats.org/officeDocument/2006/relationships/image" Target="../media/image34.png"/><Relationship Id="rId6" Type="http://schemas.openxmlformats.org/officeDocument/2006/relationships/image" Target="../media/image39.sv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0" Type="http://schemas.openxmlformats.org/officeDocument/2006/relationships/image" Target="../media/image43.svg"/><Relationship Id="rId4" Type="http://schemas.openxmlformats.org/officeDocument/2006/relationships/image" Target="../media/image37.svg"/><Relationship Id="rId9" Type="http://schemas.openxmlformats.org/officeDocument/2006/relationships/image" Target="../media/image42.png"/><Relationship Id="rId14" Type="http://schemas.openxmlformats.org/officeDocument/2006/relationships/image" Target="../media/image47.svg"/></Relationships>
</file>

<file path=ppt/diagrams/_rels/data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sv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49.svg"/><Relationship Id="rId1" Type="http://schemas.openxmlformats.org/officeDocument/2006/relationships/image" Target="../media/image48.png"/><Relationship Id="rId6" Type="http://schemas.openxmlformats.org/officeDocument/2006/relationships/image" Target="../media/image53.svg"/><Relationship Id="rId5" Type="http://schemas.openxmlformats.org/officeDocument/2006/relationships/image" Target="../media/image52.png"/><Relationship Id="rId4" Type="http://schemas.openxmlformats.org/officeDocument/2006/relationships/image" Target="../media/image51.svg"/></Relationships>
</file>

<file path=ppt/diagrams/_rels/data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svg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image" Target="../media/image65.svg"/><Relationship Id="rId1" Type="http://schemas.openxmlformats.org/officeDocument/2006/relationships/image" Target="../media/image64.png"/><Relationship Id="rId6" Type="http://schemas.openxmlformats.org/officeDocument/2006/relationships/image" Target="../media/image69.svg"/><Relationship Id="rId5" Type="http://schemas.openxmlformats.org/officeDocument/2006/relationships/image" Target="../media/image68.png"/><Relationship Id="rId4" Type="http://schemas.openxmlformats.org/officeDocument/2006/relationships/image" Target="../media/image67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svg"/><Relationship Id="rId1" Type="http://schemas.openxmlformats.org/officeDocument/2006/relationships/image" Target="../media/image22.png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sv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13" Type="http://schemas.openxmlformats.org/officeDocument/2006/relationships/image" Target="../media/image46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12" Type="http://schemas.openxmlformats.org/officeDocument/2006/relationships/image" Target="../media/image45.svg"/><Relationship Id="rId2" Type="http://schemas.openxmlformats.org/officeDocument/2006/relationships/image" Target="../media/image35.svg"/><Relationship Id="rId1" Type="http://schemas.openxmlformats.org/officeDocument/2006/relationships/image" Target="../media/image34.png"/><Relationship Id="rId6" Type="http://schemas.openxmlformats.org/officeDocument/2006/relationships/image" Target="../media/image39.sv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0" Type="http://schemas.openxmlformats.org/officeDocument/2006/relationships/image" Target="../media/image43.svg"/><Relationship Id="rId4" Type="http://schemas.openxmlformats.org/officeDocument/2006/relationships/image" Target="../media/image37.svg"/><Relationship Id="rId9" Type="http://schemas.openxmlformats.org/officeDocument/2006/relationships/image" Target="../media/image42.png"/><Relationship Id="rId14" Type="http://schemas.openxmlformats.org/officeDocument/2006/relationships/image" Target="../media/image47.svg"/></Relationships>
</file>

<file path=ppt/diagrams/_rels/drawing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sv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49.svg"/><Relationship Id="rId1" Type="http://schemas.openxmlformats.org/officeDocument/2006/relationships/image" Target="../media/image48.png"/><Relationship Id="rId6" Type="http://schemas.openxmlformats.org/officeDocument/2006/relationships/image" Target="../media/image53.svg"/><Relationship Id="rId5" Type="http://schemas.openxmlformats.org/officeDocument/2006/relationships/image" Target="../media/image52.png"/><Relationship Id="rId4" Type="http://schemas.openxmlformats.org/officeDocument/2006/relationships/image" Target="../media/image51.svg"/></Relationships>
</file>

<file path=ppt/diagrams/_rels/drawing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svg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image" Target="../media/image65.svg"/><Relationship Id="rId1" Type="http://schemas.openxmlformats.org/officeDocument/2006/relationships/image" Target="../media/image64.png"/><Relationship Id="rId6" Type="http://schemas.openxmlformats.org/officeDocument/2006/relationships/image" Target="../media/image69.svg"/><Relationship Id="rId5" Type="http://schemas.openxmlformats.org/officeDocument/2006/relationships/image" Target="../media/image68.png"/><Relationship Id="rId4" Type="http://schemas.openxmlformats.org/officeDocument/2006/relationships/image" Target="../media/image6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accent6_2">
  <dgm:title val=""/>
  <dgm:desc val=""/>
  <dgm:catLst>
    <dgm:cat type="accent6" pri="16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colored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2">
        <a:alpha val="0"/>
      </a:schemeClr>
    </dgm:fillClrLst>
    <dgm:linClrLst meth="repeat">
      <a:schemeClr val="accent2">
        <a:alpha val="0"/>
      </a:schemeClr>
    </dgm:linClrLst>
    <dgm:effectClrLst/>
    <dgm:txLinClrLst/>
    <dgm:txFillClrLst meth="repeat">
      <a:schemeClr val="accent2"/>
      <a:schemeClr val="accent3"/>
      <a:schemeClr val="accent4"/>
      <a:schemeClr val="accent5"/>
      <a:schemeClr val="accent6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AA53613-D167-4086-A548-012FB4BD0832}" type="doc">
      <dgm:prSet loTypeId="urn:microsoft.com/office/officeart/2018/2/layout/IconVerticalSolidList" loCatId="icon" qsTypeId="urn:microsoft.com/office/officeart/2005/8/quickstyle/simple5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03E4A9AE-CBC1-4CF9-8C50-7111D6CB787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Automate</a:t>
          </a:r>
        </a:p>
      </dgm:t>
    </dgm:pt>
    <dgm:pt modelId="{55C8226F-C7F0-4D51-BBC5-3D8F5E830EB4}" type="parTrans" cxnId="{0FF1C09F-C0AD-4E50-8764-8366FBE3D483}">
      <dgm:prSet/>
      <dgm:spPr/>
      <dgm:t>
        <a:bodyPr/>
        <a:lstStyle/>
        <a:p>
          <a:endParaRPr lang="en-US"/>
        </a:p>
      </dgm:t>
    </dgm:pt>
    <dgm:pt modelId="{E3771C1F-E940-4CF8-BDB5-126EB30A4370}" type="sibTrans" cxnId="{0FF1C09F-C0AD-4E50-8764-8366FBE3D483}">
      <dgm:prSet/>
      <dgm:spPr/>
      <dgm:t>
        <a:bodyPr/>
        <a:lstStyle/>
        <a:p>
          <a:endParaRPr lang="en-US"/>
        </a:p>
      </dgm:t>
    </dgm:pt>
    <dgm:pt modelId="{DCB01BB9-E954-4FBF-9897-BC3479FC2E5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Automate responses to academic queries.</a:t>
          </a:r>
        </a:p>
      </dgm:t>
    </dgm:pt>
    <dgm:pt modelId="{2DE50034-BE9C-41D6-95EE-D561FBDABB19}" type="parTrans" cxnId="{6EDF92B5-C780-42EE-AA82-5C13EA4ECE58}">
      <dgm:prSet/>
      <dgm:spPr/>
      <dgm:t>
        <a:bodyPr/>
        <a:lstStyle/>
        <a:p>
          <a:endParaRPr lang="en-US"/>
        </a:p>
      </dgm:t>
    </dgm:pt>
    <dgm:pt modelId="{80AAB5BD-1523-4D5B-93ED-BF9B5907090F}" type="sibTrans" cxnId="{6EDF92B5-C780-42EE-AA82-5C13EA4ECE58}">
      <dgm:prSet/>
      <dgm:spPr/>
      <dgm:t>
        <a:bodyPr/>
        <a:lstStyle/>
        <a:p>
          <a:endParaRPr lang="en-US"/>
        </a:p>
      </dgm:t>
    </dgm:pt>
    <dgm:pt modelId="{150D8FE7-2E18-46F4-B1CB-A0C85BD2140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Use</a:t>
          </a:r>
        </a:p>
      </dgm:t>
    </dgm:pt>
    <dgm:pt modelId="{8E3E1E52-2AC8-4EE2-9471-17655B737350}" type="parTrans" cxnId="{75DA3081-2228-4401-9E57-1BEC740AE589}">
      <dgm:prSet/>
      <dgm:spPr/>
      <dgm:t>
        <a:bodyPr/>
        <a:lstStyle/>
        <a:p>
          <a:endParaRPr lang="en-US"/>
        </a:p>
      </dgm:t>
    </dgm:pt>
    <dgm:pt modelId="{2C8F2A9C-019C-4E0D-A4EA-C89F3C534055}" type="sibTrans" cxnId="{75DA3081-2228-4401-9E57-1BEC740AE589}">
      <dgm:prSet/>
      <dgm:spPr/>
      <dgm:t>
        <a:bodyPr/>
        <a:lstStyle/>
        <a:p>
          <a:endParaRPr lang="en-US"/>
        </a:p>
      </dgm:t>
    </dgm:pt>
    <dgm:pt modelId="{098BFB19-8511-450C-9BE5-6AD6702800B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Use NLP and ML for query classification.</a:t>
          </a:r>
        </a:p>
      </dgm:t>
    </dgm:pt>
    <dgm:pt modelId="{C6D35E12-2B64-458E-B33D-2477CE007479}" type="parTrans" cxnId="{C958E5F1-DCFF-4856-B7CF-DCC5A16858CE}">
      <dgm:prSet/>
      <dgm:spPr/>
      <dgm:t>
        <a:bodyPr/>
        <a:lstStyle/>
        <a:p>
          <a:endParaRPr lang="en-US"/>
        </a:p>
      </dgm:t>
    </dgm:pt>
    <dgm:pt modelId="{7FF5D477-7026-4FEB-9CCA-52714730C597}" type="sibTrans" cxnId="{C958E5F1-DCFF-4856-B7CF-DCC5A16858CE}">
      <dgm:prSet/>
      <dgm:spPr/>
      <dgm:t>
        <a:bodyPr/>
        <a:lstStyle/>
        <a:p>
          <a:endParaRPr lang="en-US"/>
        </a:p>
      </dgm:t>
    </dgm:pt>
    <dgm:pt modelId="{0F377483-FBC2-483E-9075-070D6A7D1B8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Provide</a:t>
          </a:r>
        </a:p>
      </dgm:t>
    </dgm:pt>
    <dgm:pt modelId="{AAAD42DC-6187-448F-8372-F3968D73BFE1}" type="parTrans" cxnId="{53E482D4-5C40-466E-B354-82F70E6EC45F}">
      <dgm:prSet/>
      <dgm:spPr/>
      <dgm:t>
        <a:bodyPr/>
        <a:lstStyle/>
        <a:p>
          <a:endParaRPr lang="en-US"/>
        </a:p>
      </dgm:t>
    </dgm:pt>
    <dgm:pt modelId="{164FA95B-E741-42D1-99D9-E208F7FCC0AF}" type="sibTrans" cxnId="{53E482D4-5C40-466E-B354-82F70E6EC45F}">
      <dgm:prSet/>
      <dgm:spPr/>
      <dgm:t>
        <a:bodyPr/>
        <a:lstStyle/>
        <a:p>
          <a:endParaRPr lang="en-US"/>
        </a:p>
      </dgm:t>
    </dgm:pt>
    <dgm:pt modelId="{7E633C73-9ED3-4808-A77D-CE30BD89B790}">
      <dgm:prSet/>
      <dgm:spPr/>
      <dgm:t>
        <a:bodyPr/>
        <a:lstStyle/>
        <a:p>
          <a:pPr algn="ctr">
            <a:lnSpc>
              <a:spcPct val="100000"/>
            </a:lnSpc>
          </a:pPr>
          <a:r>
            <a:rPr lang="en-US" dirty="0"/>
            <a:t>Provide real-time assistance and continuous improvement.</a:t>
          </a:r>
        </a:p>
      </dgm:t>
    </dgm:pt>
    <dgm:pt modelId="{7D950F00-3E1E-4E7B-AB57-3325B004DA91}" type="parTrans" cxnId="{6F216986-B822-44B0-AF5D-AA6B21F7B670}">
      <dgm:prSet/>
      <dgm:spPr/>
      <dgm:t>
        <a:bodyPr/>
        <a:lstStyle/>
        <a:p>
          <a:endParaRPr lang="en-US"/>
        </a:p>
      </dgm:t>
    </dgm:pt>
    <dgm:pt modelId="{361EF83E-EC95-4B63-8F72-106640887243}" type="sibTrans" cxnId="{6F216986-B822-44B0-AF5D-AA6B21F7B670}">
      <dgm:prSet/>
      <dgm:spPr/>
      <dgm:t>
        <a:bodyPr/>
        <a:lstStyle/>
        <a:p>
          <a:endParaRPr lang="en-US"/>
        </a:p>
      </dgm:t>
    </dgm:pt>
    <dgm:pt modelId="{4245F4F5-573B-4475-B21F-8556CD8A1B0E}" type="pres">
      <dgm:prSet presAssocID="{AAA53613-D167-4086-A548-012FB4BD0832}" presName="root" presStyleCnt="0">
        <dgm:presLayoutVars>
          <dgm:dir/>
          <dgm:resizeHandles val="exact"/>
        </dgm:presLayoutVars>
      </dgm:prSet>
      <dgm:spPr/>
    </dgm:pt>
    <dgm:pt modelId="{3F892E23-A7A2-4D21-95D0-A12F2F99A5E1}" type="pres">
      <dgm:prSet presAssocID="{03E4A9AE-CBC1-4CF9-8C50-7111D6CB7870}" presName="compNode" presStyleCnt="0"/>
      <dgm:spPr/>
    </dgm:pt>
    <dgm:pt modelId="{C63C8B0D-B810-4279-9348-D91AD5CE2973}" type="pres">
      <dgm:prSet presAssocID="{03E4A9AE-CBC1-4CF9-8C50-7111D6CB7870}" presName="bgRect" presStyleLbl="bgShp" presStyleIdx="0" presStyleCnt="3"/>
      <dgm:spPr/>
    </dgm:pt>
    <dgm:pt modelId="{CBDB47A1-C0DD-48E4-A89D-09A3636F7330}" type="pres">
      <dgm:prSet presAssocID="{03E4A9AE-CBC1-4CF9-8C50-7111D6CB7870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grammer"/>
        </a:ext>
      </dgm:extLst>
    </dgm:pt>
    <dgm:pt modelId="{A8DC5925-4F05-4892-86E8-7B3695041B33}" type="pres">
      <dgm:prSet presAssocID="{03E4A9AE-CBC1-4CF9-8C50-7111D6CB7870}" presName="spaceRect" presStyleCnt="0"/>
      <dgm:spPr/>
    </dgm:pt>
    <dgm:pt modelId="{93065969-5F91-459C-A9B1-C07344FF242D}" type="pres">
      <dgm:prSet presAssocID="{03E4A9AE-CBC1-4CF9-8C50-7111D6CB7870}" presName="parTx" presStyleLbl="revTx" presStyleIdx="0" presStyleCnt="6">
        <dgm:presLayoutVars>
          <dgm:chMax val="0"/>
          <dgm:chPref val="0"/>
        </dgm:presLayoutVars>
      </dgm:prSet>
      <dgm:spPr/>
    </dgm:pt>
    <dgm:pt modelId="{F2415014-DEC4-4383-BB17-EA9DE64789DE}" type="pres">
      <dgm:prSet presAssocID="{03E4A9AE-CBC1-4CF9-8C50-7111D6CB7870}" presName="desTx" presStyleLbl="revTx" presStyleIdx="1" presStyleCnt="6">
        <dgm:presLayoutVars/>
      </dgm:prSet>
      <dgm:spPr/>
    </dgm:pt>
    <dgm:pt modelId="{91B7748C-354A-492C-AD11-995D30BDDAC8}" type="pres">
      <dgm:prSet presAssocID="{E3771C1F-E940-4CF8-BDB5-126EB30A4370}" presName="sibTrans" presStyleCnt="0"/>
      <dgm:spPr/>
    </dgm:pt>
    <dgm:pt modelId="{3CDE7302-24C9-44F7-A03C-3BB444B48429}" type="pres">
      <dgm:prSet presAssocID="{150D8FE7-2E18-46F4-B1CB-A0C85BD21406}" presName="compNode" presStyleCnt="0"/>
      <dgm:spPr/>
    </dgm:pt>
    <dgm:pt modelId="{57595088-1AE1-4583-A58B-D3B34B3C90AA}" type="pres">
      <dgm:prSet presAssocID="{150D8FE7-2E18-46F4-B1CB-A0C85BD21406}" presName="bgRect" presStyleLbl="bgShp" presStyleIdx="1" presStyleCnt="3"/>
      <dgm:spPr/>
    </dgm:pt>
    <dgm:pt modelId="{DFABBE24-41B9-4E88-9B75-5F23DEEAE1B2}" type="pres">
      <dgm:prSet presAssocID="{150D8FE7-2E18-46F4-B1CB-A0C85BD21406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D9B3FA9B-2A2E-44BB-BE8E-F1038611B08D}" type="pres">
      <dgm:prSet presAssocID="{150D8FE7-2E18-46F4-B1CB-A0C85BD21406}" presName="spaceRect" presStyleCnt="0"/>
      <dgm:spPr/>
    </dgm:pt>
    <dgm:pt modelId="{E42D65EE-A295-4B5B-9D72-5DED6668157A}" type="pres">
      <dgm:prSet presAssocID="{150D8FE7-2E18-46F4-B1CB-A0C85BD21406}" presName="parTx" presStyleLbl="revTx" presStyleIdx="2" presStyleCnt="6">
        <dgm:presLayoutVars>
          <dgm:chMax val="0"/>
          <dgm:chPref val="0"/>
        </dgm:presLayoutVars>
      </dgm:prSet>
      <dgm:spPr/>
    </dgm:pt>
    <dgm:pt modelId="{209FD77C-9DE2-448A-99BE-BFED01EF0EF9}" type="pres">
      <dgm:prSet presAssocID="{150D8FE7-2E18-46F4-B1CB-A0C85BD21406}" presName="desTx" presStyleLbl="revTx" presStyleIdx="3" presStyleCnt="6">
        <dgm:presLayoutVars/>
      </dgm:prSet>
      <dgm:spPr/>
    </dgm:pt>
    <dgm:pt modelId="{030BC1F2-1B0D-4988-AFF6-A3890973E786}" type="pres">
      <dgm:prSet presAssocID="{2C8F2A9C-019C-4E0D-A4EA-C89F3C534055}" presName="sibTrans" presStyleCnt="0"/>
      <dgm:spPr/>
    </dgm:pt>
    <dgm:pt modelId="{B0E25E52-FCAA-4735-8E62-1C15DDA9406A}" type="pres">
      <dgm:prSet presAssocID="{0F377483-FBC2-483E-9075-070D6A7D1B8C}" presName="compNode" presStyleCnt="0"/>
      <dgm:spPr/>
    </dgm:pt>
    <dgm:pt modelId="{91734A20-5EBA-4761-BF3A-F168326AA435}" type="pres">
      <dgm:prSet presAssocID="{0F377483-FBC2-483E-9075-070D6A7D1B8C}" presName="bgRect" presStyleLbl="bgShp" presStyleIdx="2" presStyleCnt="3"/>
      <dgm:spPr/>
    </dgm:pt>
    <dgm:pt modelId="{A3AD4A61-A4CB-4215-BD02-B08C26F84474}" type="pres">
      <dgm:prSet presAssocID="{0F377483-FBC2-483E-9075-070D6A7D1B8C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all center"/>
        </a:ext>
      </dgm:extLst>
    </dgm:pt>
    <dgm:pt modelId="{CDD0F4CC-4B6B-4421-8EA4-ABEAEE6C1AFB}" type="pres">
      <dgm:prSet presAssocID="{0F377483-FBC2-483E-9075-070D6A7D1B8C}" presName="spaceRect" presStyleCnt="0"/>
      <dgm:spPr/>
    </dgm:pt>
    <dgm:pt modelId="{11E9C303-75DA-4464-A656-FE714B553908}" type="pres">
      <dgm:prSet presAssocID="{0F377483-FBC2-483E-9075-070D6A7D1B8C}" presName="parTx" presStyleLbl="revTx" presStyleIdx="4" presStyleCnt="6">
        <dgm:presLayoutVars>
          <dgm:chMax val="0"/>
          <dgm:chPref val="0"/>
        </dgm:presLayoutVars>
      </dgm:prSet>
      <dgm:spPr/>
    </dgm:pt>
    <dgm:pt modelId="{DA51B0BA-3562-412B-BCBF-C31350CF7193}" type="pres">
      <dgm:prSet presAssocID="{0F377483-FBC2-483E-9075-070D6A7D1B8C}" presName="desTx" presStyleLbl="revTx" presStyleIdx="5" presStyleCnt="6">
        <dgm:presLayoutVars/>
      </dgm:prSet>
      <dgm:spPr/>
    </dgm:pt>
  </dgm:ptLst>
  <dgm:cxnLst>
    <dgm:cxn modelId="{14ECE73E-D021-46D7-99C6-C1C6DB4197B3}" type="presOf" srcId="{0F377483-FBC2-483E-9075-070D6A7D1B8C}" destId="{11E9C303-75DA-4464-A656-FE714B553908}" srcOrd="0" destOrd="0" presId="urn:microsoft.com/office/officeart/2018/2/layout/IconVerticalSolidList"/>
    <dgm:cxn modelId="{52C66B51-C234-482A-A756-3E319E14E8C2}" type="presOf" srcId="{098BFB19-8511-450C-9BE5-6AD6702800BD}" destId="{209FD77C-9DE2-448A-99BE-BFED01EF0EF9}" srcOrd="0" destOrd="0" presId="urn:microsoft.com/office/officeart/2018/2/layout/IconVerticalSolidList"/>
    <dgm:cxn modelId="{DD640773-87C9-4566-A823-479E82DD3FB2}" type="presOf" srcId="{03E4A9AE-CBC1-4CF9-8C50-7111D6CB7870}" destId="{93065969-5F91-459C-A9B1-C07344FF242D}" srcOrd="0" destOrd="0" presId="urn:microsoft.com/office/officeart/2018/2/layout/IconVerticalSolidList"/>
    <dgm:cxn modelId="{75DA3081-2228-4401-9E57-1BEC740AE589}" srcId="{AAA53613-D167-4086-A548-012FB4BD0832}" destId="{150D8FE7-2E18-46F4-B1CB-A0C85BD21406}" srcOrd="1" destOrd="0" parTransId="{8E3E1E52-2AC8-4EE2-9471-17655B737350}" sibTransId="{2C8F2A9C-019C-4E0D-A4EA-C89F3C534055}"/>
    <dgm:cxn modelId="{6F216986-B822-44B0-AF5D-AA6B21F7B670}" srcId="{0F377483-FBC2-483E-9075-070D6A7D1B8C}" destId="{7E633C73-9ED3-4808-A77D-CE30BD89B790}" srcOrd="0" destOrd="0" parTransId="{7D950F00-3E1E-4E7B-AB57-3325B004DA91}" sibTransId="{361EF83E-EC95-4B63-8F72-106640887243}"/>
    <dgm:cxn modelId="{16521794-E940-4AB3-9CAA-91A455AEBE69}" type="presOf" srcId="{AAA53613-D167-4086-A548-012FB4BD0832}" destId="{4245F4F5-573B-4475-B21F-8556CD8A1B0E}" srcOrd="0" destOrd="0" presId="urn:microsoft.com/office/officeart/2018/2/layout/IconVerticalSolidList"/>
    <dgm:cxn modelId="{0FF1C09F-C0AD-4E50-8764-8366FBE3D483}" srcId="{AAA53613-D167-4086-A548-012FB4BD0832}" destId="{03E4A9AE-CBC1-4CF9-8C50-7111D6CB7870}" srcOrd="0" destOrd="0" parTransId="{55C8226F-C7F0-4D51-BBC5-3D8F5E830EB4}" sibTransId="{E3771C1F-E940-4CF8-BDB5-126EB30A4370}"/>
    <dgm:cxn modelId="{6EDF92B5-C780-42EE-AA82-5C13EA4ECE58}" srcId="{03E4A9AE-CBC1-4CF9-8C50-7111D6CB7870}" destId="{DCB01BB9-E954-4FBF-9897-BC3479FC2E5F}" srcOrd="0" destOrd="0" parTransId="{2DE50034-BE9C-41D6-95EE-D561FBDABB19}" sibTransId="{80AAB5BD-1523-4D5B-93ED-BF9B5907090F}"/>
    <dgm:cxn modelId="{38797BC7-7740-48F0-BCD1-A7DE81DAA9C0}" type="presOf" srcId="{7E633C73-9ED3-4808-A77D-CE30BD89B790}" destId="{DA51B0BA-3562-412B-BCBF-C31350CF7193}" srcOrd="0" destOrd="0" presId="urn:microsoft.com/office/officeart/2018/2/layout/IconVerticalSolidList"/>
    <dgm:cxn modelId="{53E482D4-5C40-466E-B354-82F70E6EC45F}" srcId="{AAA53613-D167-4086-A548-012FB4BD0832}" destId="{0F377483-FBC2-483E-9075-070D6A7D1B8C}" srcOrd="2" destOrd="0" parTransId="{AAAD42DC-6187-448F-8372-F3968D73BFE1}" sibTransId="{164FA95B-E741-42D1-99D9-E208F7FCC0AF}"/>
    <dgm:cxn modelId="{C19117D9-69E5-4EFF-BC2D-A94E24C007CB}" type="presOf" srcId="{DCB01BB9-E954-4FBF-9897-BC3479FC2E5F}" destId="{F2415014-DEC4-4383-BB17-EA9DE64789DE}" srcOrd="0" destOrd="0" presId="urn:microsoft.com/office/officeart/2018/2/layout/IconVerticalSolidList"/>
    <dgm:cxn modelId="{949E35DA-C300-4B24-ABC6-8C9436333CD9}" type="presOf" srcId="{150D8FE7-2E18-46F4-B1CB-A0C85BD21406}" destId="{E42D65EE-A295-4B5B-9D72-5DED6668157A}" srcOrd="0" destOrd="0" presId="urn:microsoft.com/office/officeart/2018/2/layout/IconVerticalSolidList"/>
    <dgm:cxn modelId="{C958E5F1-DCFF-4856-B7CF-DCC5A16858CE}" srcId="{150D8FE7-2E18-46F4-B1CB-A0C85BD21406}" destId="{098BFB19-8511-450C-9BE5-6AD6702800BD}" srcOrd="0" destOrd="0" parTransId="{C6D35E12-2B64-458E-B33D-2477CE007479}" sibTransId="{7FF5D477-7026-4FEB-9CCA-52714730C597}"/>
    <dgm:cxn modelId="{CCDC7ACE-4FBB-4ABB-B2AD-B5F258B64774}" type="presParOf" srcId="{4245F4F5-573B-4475-B21F-8556CD8A1B0E}" destId="{3F892E23-A7A2-4D21-95D0-A12F2F99A5E1}" srcOrd="0" destOrd="0" presId="urn:microsoft.com/office/officeart/2018/2/layout/IconVerticalSolidList"/>
    <dgm:cxn modelId="{D5AB6431-F89E-4040-8218-523D87D28464}" type="presParOf" srcId="{3F892E23-A7A2-4D21-95D0-A12F2F99A5E1}" destId="{C63C8B0D-B810-4279-9348-D91AD5CE2973}" srcOrd="0" destOrd="0" presId="urn:microsoft.com/office/officeart/2018/2/layout/IconVerticalSolidList"/>
    <dgm:cxn modelId="{D91792F9-CCCA-44A7-AF14-85B5CAA594B7}" type="presParOf" srcId="{3F892E23-A7A2-4D21-95D0-A12F2F99A5E1}" destId="{CBDB47A1-C0DD-48E4-A89D-09A3636F7330}" srcOrd="1" destOrd="0" presId="urn:microsoft.com/office/officeart/2018/2/layout/IconVerticalSolidList"/>
    <dgm:cxn modelId="{CC42C248-8F74-44F1-93FA-A131E378E577}" type="presParOf" srcId="{3F892E23-A7A2-4D21-95D0-A12F2F99A5E1}" destId="{A8DC5925-4F05-4892-86E8-7B3695041B33}" srcOrd="2" destOrd="0" presId="urn:microsoft.com/office/officeart/2018/2/layout/IconVerticalSolidList"/>
    <dgm:cxn modelId="{9F238152-C87D-4312-84BD-F60C3BF8C3A7}" type="presParOf" srcId="{3F892E23-A7A2-4D21-95D0-A12F2F99A5E1}" destId="{93065969-5F91-459C-A9B1-C07344FF242D}" srcOrd="3" destOrd="0" presId="urn:microsoft.com/office/officeart/2018/2/layout/IconVerticalSolidList"/>
    <dgm:cxn modelId="{3798F50A-1292-4B85-BD5D-6E087B19D3C2}" type="presParOf" srcId="{3F892E23-A7A2-4D21-95D0-A12F2F99A5E1}" destId="{F2415014-DEC4-4383-BB17-EA9DE64789DE}" srcOrd="4" destOrd="0" presId="urn:microsoft.com/office/officeart/2018/2/layout/IconVerticalSolidList"/>
    <dgm:cxn modelId="{3851542A-1848-4057-BADD-15392C9B64B1}" type="presParOf" srcId="{4245F4F5-573B-4475-B21F-8556CD8A1B0E}" destId="{91B7748C-354A-492C-AD11-995D30BDDAC8}" srcOrd="1" destOrd="0" presId="urn:microsoft.com/office/officeart/2018/2/layout/IconVerticalSolidList"/>
    <dgm:cxn modelId="{01D1063D-8D92-4CD3-A17A-FE0A84411932}" type="presParOf" srcId="{4245F4F5-573B-4475-B21F-8556CD8A1B0E}" destId="{3CDE7302-24C9-44F7-A03C-3BB444B48429}" srcOrd="2" destOrd="0" presId="urn:microsoft.com/office/officeart/2018/2/layout/IconVerticalSolidList"/>
    <dgm:cxn modelId="{2C8CE255-C659-4836-A19B-79EA6E119F59}" type="presParOf" srcId="{3CDE7302-24C9-44F7-A03C-3BB444B48429}" destId="{57595088-1AE1-4583-A58B-D3B34B3C90AA}" srcOrd="0" destOrd="0" presId="urn:microsoft.com/office/officeart/2018/2/layout/IconVerticalSolidList"/>
    <dgm:cxn modelId="{B05A17AE-E127-4A5F-9E21-F64F3CCE5E66}" type="presParOf" srcId="{3CDE7302-24C9-44F7-A03C-3BB444B48429}" destId="{DFABBE24-41B9-4E88-9B75-5F23DEEAE1B2}" srcOrd="1" destOrd="0" presId="urn:microsoft.com/office/officeart/2018/2/layout/IconVerticalSolidList"/>
    <dgm:cxn modelId="{AC30F986-0C75-42F6-96F0-5FC79FA8DB6A}" type="presParOf" srcId="{3CDE7302-24C9-44F7-A03C-3BB444B48429}" destId="{D9B3FA9B-2A2E-44BB-BE8E-F1038611B08D}" srcOrd="2" destOrd="0" presId="urn:microsoft.com/office/officeart/2018/2/layout/IconVerticalSolidList"/>
    <dgm:cxn modelId="{6C07BB67-01DD-4184-8FEF-DA25F646ECD3}" type="presParOf" srcId="{3CDE7302-24C9-44F7-A03C-3BB444B48429}" destId="{E42D65EE-A295-4B5B-9D72-5DED6668157A}" srcOrd="3" destOrd="0" presId="urn:microsoft.com/office/officeart/2018/2/layout/IconVerticalSolidList"/>
    <dgm:cxn modelId="{B03934CC-D8DA-458C-9C67-A5DCA58013CE}" type="presParOf" srcId="{3CDE7302-24C9-44F7-A03C-3BB444B48429}" destId="{209FD77C-9DE2-448A-99BE-BFED01EF0EF9}" srcOrd="4" destOrd="0" presId="urn:microsoft.com/office/officeart/2018/2/layout/IconVerticalSolidList"/>
    <dgm:cxn modelId="{4B11ECE2-8B67-4EE7-BA7E-2266BE579305}" type="presParOf" srcId="{4245F4F5-573B-4475-B21F-8556CD8A1B0E}" destId="{030BC1F2-1B0D-4988-AFF6-A3890973E786}" srcOrd="3" destOrd="0" presId="urn:microsoft.com/office/officeart/2018/2/layout/IconVerticalSolidList"/>
    <dgm:cxn modelId="{84468EEA-0361-4914-8C5D-9A6558E92880}" type="presParOf" srcId="{4245F4F5-573B-4475-B21F-8556CD8A1B0E}" destId="{B0E25E52-FCAA-4735-8E62-1C15DDA9406A}" srcOrd="4" destOrd="0" presId="urn:microsoft.com/office/officeart/2018/2/layout/IconVerticalSolidList"/>
    <dgm:cxn modelId="{43DDF912-1C5F-4911-8A40-00C31B7A83D5}" type="presParOf" srcId="{B0E25E52-FCAA-4735-8E62-1C15DDA9406A}" destId="{91734A20-5EBA-4761-BF3A-F168326AA435}" srcOrd="0" destOrd="0" presId="urn:microsoft.com/office/officeart/2018/2/layout/IconVerticalSolidList"/>
    <dgm:cxn modelId="{50EAF98E-1754-419F-ACA9-B99AF549A005}" type="presParOf" srcId="{B0E25E52-FCAA-4735-8E62-1C15DDA9406A}" destId="{A3AD4A61-A4CB-4215-BD02-B08C26F84474}" srcOrd="1" destOrd="0" presId="urn:microsoft.com/office/officeart/2018/2/layout/IconVerticalSolidList"/>
    <dgm:cxn modelId="{BCA330E8-7767-45CB-BBD0-5CA083FCFFE3}" type="presParOf" srcId="{B0E25E52-FCAA-4735-8E62-1C15DDA9406A}" destId="{CDD0F4CC-4B6B-4421-8EA4-ABEAEE6C1AFB}" srcOrd="2" destOrd="0" presId="urn:microsoft.com/office/officeart/2018/2/layout/IconVerticalSolidList"/>
    <dgm:cxn modelId="{0866A22E-8E32-4C2E-B145-EFFF2C2802A7}" type="presParOf" srcId="{B0E25E52-FCAA-4735-8E62-1C15DDA9406A}" destId="{11E9C303-75DA-4464-A656-FE714B553908}" srcOrd="3" destOrd="0" presId="urn:microsoft.com/office/officeart/2018/2/layout/IconVerticalSolidList"/>
    <dgm:cxn modelId="{DF8BF100-9100-432E-97E2-E21FCBAF8805}" type="presParOf" srcId="{B0E25E52-FCAA-4735-8E62-1C15DDA9406A}" destId="{DA51B0BA-3562-412B-BCBF-C31350CF7193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0A12E0A-270A-4785-B6FA-BE46D058007B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accent6_2" csCatId="accent6" phldr="1"/>
      <dgm:spPr/>
      <dgm:t>
        <a:bodyPr/>
        <a:lstStyle/>
        <a:p>
          <a:endParaRPr lang="en-US"/>
        </a:p>
      </dgm:t>
    </dgm:pt>
    <dgm:pt modelId="{B8E81CCE-DF19-41F9-8B0A-75BC9FAF2BA6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Supervised Learning</a:t>
          </a:r>
        </a:p>
      </dgm:t>
    </dgm:pt>
    <dgm:pt modelId="{C18C36BD-209D-4ABA-965F-7D9F22619517}" type="parTrans" cxnId="{FF6E8B15-59CC-4635-83EC-7B1AA781BCA5}">
      <dgm:prSet/>
      <dgm:spPr/>
      <dgm:t>
        <a:bodyPr/>
        <a:lstStyle/>
        <a:p>
          <a:endParaRPr lang="en-US"/>
        </a:p>
      </dgm:t>
    </dgm:pt>
    <dgm:pt modelId="{70A0D18A-EC78-406C-9469-A429C87C28FC}" type="sibTrans" cxnId="{FF6E8B15-59CC-4635-83EC-7B1AA781BCA5}">
      <dgm:prSet/>
      <dgm:spPr/>
      <dgm:t>
        <a:bodyPr/>
        <a:lstStyle/>
        <a:p>
          <a:endParaRPr lang="en-US"/>
        </a:p>
      </dgm:t>
    </dgm:pt>
    <dgm:pt modelId="{A52DD7B4-6C90-4597-9494-22AB490F0598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Unsupervised Learning</a:t>
          </a:r>
        </a:p>
      </dgm:t>
    </dgm:pt>
    <dgm:pt modelId="{E7D3F1A8-523E-46F9-A67A-134526516241}" type="parTrans" cxnId="{919C8D9D-472D-4109-B2EE-0E46448D4BB6}">
      <dgm:prSet/>
      <dgm:spPr/>
      <dgm:t>
        <a:bodyPr/>
        <a:lstStyle/>
        <a:p>
          <a:endParaRPr lang="en-US"/>
        </a:p>
      </dgm:t>
    </dgm:pt>
    <dgm:pt modelId="{242F1BC3-9179-4C40-94C4-A01800059654}" type="sibTrans" cxnId="{919C8D9D-472D-4109-B2EE-0E46448D4BB6}">
      <dgm:prSet/>
      <dgm:spPr/>
      <dgm:t>
        <a:bodyPr/>
        <a:lstStyle/>
        <a:p>
          <a:endParaRPr lang="en-US"/>
        </a:p>
      </dgm:t>
    </dgm:pt>
    <dgm:pt modelId="{95B4623F-7F5E-4A23-91AD-9669B6A79CF8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Reinforcement Learning</a:t>
          </a:r>
        </a:p>
      </dgm:t>
    </dgm:pt>
    <dgm:pt modelId="{1BE89FDC-8EFC-4597-AEC8-0332D33CFDAC}" type="parTrans" cxnId="{893C53B8-9576-4971-A874-0BE470AB54DC}">
      <dgm:prSet/>
      <dgm:spPr/>
      <dgm:t>
        <a:bodyPr/>
        <a:lstStyle/>
        <a:p>
          <a:endParaRPr lang="en-US"/>
        </a:p>
      </dgm:t>
    </dgm:pt>
    <dgm:pt modelId="{80D4BC47-4B92-46CD-810C-6E497D98C4AD}" type="sibTrans" cxnId="{893C53B8-9576-4971-A874-0BE470AB54DC}">
      <dgm:prSet/>
      <dgm:spPr/>
      <dgm:t>
        <a:bodyPr/>
        <a:lstStyle/>
        <a:p>
          <a:endParaRPr lang="en-US"/>
        </a:p>
      </dgm:t>
    </dgm:pt>
    <dgm:pt modelId="{FBC64A57-9AB8-4F06-A7D8-0A6ED0C7D063}" type="pres">
      <dgm:prSet presAssocID="{A0A12E0A-270A-4785-B6FA-BE46D058007B}" presName="root" presStyleCnt="0">
        <dgm:presLayoutVars>
          <dgm:dir/>
          <dgm:resizeHandles val="exact"/>
        </dgm:presLayoutVars>
      </dgm:prSet>
      <dgm:spPr/>
    </dgm:pt>
    <dgm:pt modelId="{2DCF802C-EEE3-42DF-9D68-1B82F7405FB0}" type="pres">
      <dgm:prSet presAssocID="{B8E81CCE-DF19-41F9-8B0A-75BC9FAF2BA6}" presName="compNode" presStyleCnt="0"/>
      <dgm:spPr/>
    </dgm:pt>
    <dgm:pt modelId="{79B9260B-3095-4C75-A85A-A45ECF9B01FF}" type="pres">
      <dgm:prSet presAssocID="{B8E81CCE-DF19-41F9-8B0A-75BC9FAF2BA6}" presName="iconBgRect" presStyleLbl="bgShp" presStyleIdx="0" presStyleCnt="3"/>
      <dgm:spPr/>
    </dgm:pt>
    <dgm:pt modelId="{F46DC04A-DCCC-4AAE-80A6-0261F8AEB5B8}" type="pres">
      <dgm:prSet presAssocID="{B8E81CCE-DF19-41F9-8B0A-75BC9FAF2BA6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81DD149F-6974-43B0-8EFB-5CDC774A515E}" type="pres">
      <dgm:prSet presAssocID="{B8E81CCE-DF19-41F9-8B0A-75BC9FAF2BA6}" presName="spaceRect" presStyleCnt="0"/>
      <dgm:spPr/>
    </dgm:pt>
    <dgm:pt modelId="{1D5A9D9B-258A-4626-BC8E-E4BB60BB4E2E}" type="pres">
      <dgm:prSet presAssocID="{B8E81CCE-DF19-41F9-8B0A-75BC9FAF2BA6}" presName="textRect" presStyleLbl="revTx" presStyleIdx="0" presStyleCnt="3">
        <dgm:presLayoutVars>
          <dgm:chMax val="1"/>
          <dgm:chPref val="1"/>
        </dgm:presLayoutVars>
      </dgm:prSet>
      <dgm:spPr/>
    </dgm:pt>
    <dgm:pt modelId="{97215364-F00F-4D1C-9F43-4D61BDB4CBDC}" type="pres">
      <dgm:prSet presAssocID="{70A0D18A-EC78-406C-9469-A429C87C28FC}" presName="sibTrans" presStyleCnt="0"/>
      <dgm:spPr/>
    </dgm:pt>
    <dgm:pt modelId="{9A4D9C69-35FC-4E71-B3CF-8A151457AAE8}" type="pres">
      <dgm:prSet presAssocID="{A52DD7B4-6C90-4597-9494-22AB490F0598}" presName="compNode" presStyleCnt="0"/>
      <dgm:spPr/>
    </dgm:pt>
    <dgm:pt modelId="{4085D441-2963-42C9-AD21-2C5E2D41E025}" type="pres">
      <dgm:prSet presAssocID="{A52DD7B4-6C90-4597-9494-22AB490F0598}" presName="iconBgRect" presStyleLbl="bgShp" presStyleIdx="1" presStyleCnt="3"/>
      <dgm:spPr/>
    </dgm:pt>
    <dgm:pt modelId="{81C8FF9E-5342-4008-A8AB-9AFF95810166}" type="pres">
      <dgm:prSet presAssocID="{A52DD7B4-6C90-4597-9494-22AB490F0598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0F79D168-E000-4675-A1D4-46E68AF52375}" type="pres">
      <dgm:prSet presAssocID="{A52DD7B4-6C90-4597-9494-22AB490F0598}" presName="spaceRect" presStyleCnt="0"/>
      <dgm:spPr/>
    </dgm:pt>
    <dgm:pt modelId="{E6BA918F-9A3C-47D0-8EE5-D4A24E9D41CB}" type="pres">
      <dgm:prSet presAssocID="{A52DD7B4-6C90-4597-9494-22AB490F0598}" presName="textRect" presStyleLbl="revTx" presStyleIdx="1" presStyleCnt="3">
        <dgm:presLayoutVars>
          <dgm:chMax val="1"/>
          <dgm:chPref val="1"/>
        </dgm:presLayoutVars>
      </dgm:prSet>
      <dgm:spPr/>
    </dgm:pt>
    <dgm:pt modelId="{3F4739F4-B96E-4AFD-AF3B-B41718C7F6A3}" type="pres">
      <dgm:prSet presAssocID="{242F1BC3-9179-4C40-94C4-A01800059654}" presName="sibTrans" presStyleCnt="0"/>
      <dgm:spPr/>
    </dgm:pt>
    <dgm:pt modelId="{58D3DA23-DF65-42BA-B408-3B07BBFA30AE}" type="pres">
      <dgm:prSet presAssocID="{95B4623F-7F5E-4A23-91AD-9669B6A79CF8}" presName="compNode" presStyleCnt="0"/>
      <dgm:spPr/>
    </dgm:pt>
    <dgm:pt modelId="{669A8177-03E7-4B35-88DB-027D654C3A43}" type="pres">
      <dgm:prSet presAssocID="{95B4623F-7F5E-4A23-91AD-9669B6A79CF8}" presName="iconBgRect" presStyleLbl="bgShp" presStyleIdx="2" presStyleCnt="3"/>
      <dgm:spPr/>
    </dgm:pt>
    <dgm:pt modelId="{B09A37D8-2644-417A-BBA6-8223C2C4FF8B}" type="pres">
      <dgm:prSet presAssocID="{95B4623F-7F5E-4A23-91AD-9669B6A79CF8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acher"/>
        </a:ext>
      </dgm:extLst>
    </dgm:pt>
    <dgm:pt modelId="{A0909873-C8D7-442B-B8E5-CDB2F9C3632A}" type="pres">
      <dgm:prSet presAssocID="{95B4623F-7F5E-4A23-91AD-9669B6A79CF8}" presName="spaceRect" presStyleCnt="0"/>
      <dgm:spPr/>
    </dgm:pt>
    <dgm:pt modelId="{3F7E52BC-7710-4FC6-9D29-3EF55A01023E}" type="pres">
      <dgm:prSet presAssocID="{95B4623F-7F5E-4A23-91AD-9669B6A79CF8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FF6E8B15-59CC-4635-83EC-7B1AA781BCA5}" srcId="{A0A12E0A-270A-4785-B6FA-BE46D058007B}" destId="{B8E81CCE-DF19-41F9-8B0A-75BC9FAF2BA6}" srcOrd="0" destOrd="0" parTransId="{C18C36BD-209D-4ABA-965F-7D9F22619517}" sibTransId="{70A0D18A-EC78-406C-9469-A429C87C28FC}"/>
    <dgm:cxn modelId="{F4E33535-A0A6-4FC8-A738-6E875E661874}" type="presOf" srcId="{A0A12E0A-270A-4785-B6FA-BE46D058007B}" destId="{FBC64A57-9AB8-4F06-A7D8-0A6ED0C7D063}" srcOrd="0" destOrd="0" presId="urn:microsoft.com/office/officeart/2018/5/layout/IconCircleLabelList"/>
    <dgm:cxn modelId="{8561CA3E-3AE5-4840-8BC7-B8900146542E}" type="presOf" srcId="{A52DD7B4-6C90-4597-9494-22AB490F0598}" destId="{E6BA918F-9A3C-47D0-8EE5-D4A24E9D41CB}" srcOrd="0" destOrd="0" presId="urn:microsoft.com/office/officeart/2018/5/layout/IconCircleLabelList"/>
    <dgm:cxn modelId="{3A6D199D-9239-4C15-B570-869F6CBA6855}" type="presOf" srcId="{B8E81CCE-DF19-41F9-8B0A-75BC9FAF2BA6}" destId="{1D5A9D9B-258A-4626-BC8E-E4BB60BB4E2E}" srcOrd="0" destOrd="0" presId="urn:microsoft.com/office/officeart/2018/5/layout/IconCircleLabelList"/>
    <dgm:cxn modelId="{919C8D9D-472D-4109-B2EE-0E46448D4BB6}" srcId="{A0A12E0A-270A-4785-B6FA-BE46D058007B}" destId="{A52DD7B4-6C90-4597-9494-22AB490F0598}" srcOrd="1" destOrd="0" parTransId="{E7D3F1A8-523E-46F9-A67A-134526516241}" sibTransId="{242F1BC3-9179-4C40-94C4-A01800059654}"/>
    <dgm:cxn modelId="{8C1E98B2-8659-46A6-A9F9-B4FC086B3599}" type="presOf" srcId="{95B4623F-7F5E-4A23-91AD-9669B6A79CF8}" destId="{3F7E52BC-7710-4FC6-9D29-3EF55A01023E}" srcOrd="0" destOrd="0" presId="urn:microsoft.com/office/officeart/2018/5/layout/IconCircleLabelList"/>
    <dgm:cxn modelId="{893C53B8-9576-4971-A874-0BE470AB54DC}" srcId="{A0A12E0A-270A-4785-B6FA-BE46D058007B}" destId="{95B4623F-7F5E-4A23-91AD-9669B6A79CF8}" srcOrd="2" destOrd="0" parTransId="{1BE89FDC-8EFC-4597-AEC8-0332D33CFDAC}" sibTransId="{80D4BC47-4B92-46CD-810C-6E497D98C4AD}"/>
    <dgm:cxn modelId="{85DDF996-E265-47EE-B8C8-36A25D6589B8}" type="presParOf" srcId="{FBC64A57-9AB8-4F06-A7D8-0A6ED0C7D063}" destId="{2DCF802C-EEE3-42DF-9D68-1B82F7405FB0}" srcOrd="0" destOrd="0" presId="urn:microsoft.com/office/officeart/2018/5/layout/IconCircleLabelList"/>
    <dgm:cxn modelId="{F8E8D135-16EF-40C5-8A32-D45D3664BA15}" type="presParOf" srcId="{2DCF802C-EEE3-42DF-9D68-1B82F7405FB0}" destId="{79B9260B-3095-4C75-A85A-A45ECF9B01FF}" srcOrd="0" destOrd="0" presId="urn:microsoft.com/office/officeart/2018/5/layout/IconCircleLabelList"/>
    <dgm:cxn modelId="{81F1FECB-DF17-4217-BF68-B7A9E940CF3C}" type="presParOf" srcId="{2DCF802C-EEE3-42DF-9D68-1B82F7405FB0}" destId="{F46DC04A-DCCC-4AAE-80A6-0261F8AEB5B8}" srcOrd="1" destOrd="0" presId="urn:microsoft.com/office/officeart/2018/5/layout/IconCircleLabelList"/>
    <dgm:cxn modelId="{557453AA-3D81-48FF-80AB-3F1A6C2CCF6C}" type="presParOf" srcId="{2DCF802C-EEE3-42DF-9D68-1B82F7405FB0}" destId="{81DD149F-6974-43B0-8EFB-5CDC774A515E}" srcOrd="2" destOrd="0" presId="urn:microsoft.com/office/officeart/2018/5/layout/IconCircleLabelList"/>
    <dgm:cxn modelId="{DFEB0980-86A2-44C9-ABE3-106BF209586E}" type="presParOf" srcId="{2DCF802C-EEE3-42DF-9D68-1B82F7405FB0}" destId="{1D5A9D9B-258A-4626-BC8E-E4BB60BB4E2E}" srcOrd="3" destOrd="0" presId="urn:microsoft.com/office/officeart/2018/5/layout/IconCircleLabelList"/>
    <dgm:cxn modelId="{577D62BC-EA12-46D0-BEE3-6F5536734087}" type="presParOf" srcId="{FBC64A57-9AB8-4F06-A7D8-0A6ED0C7D063}" destId="{97215364-F00F-4D1C-9F43-4D61BDB4CBDC}" srcOrd="1" destOrd="0" presId="urn:microsoft.com/office/officeart/2018/5/layout/IconCircleLabelList"/>
    <dgm:cxn modelId="{A02F906D-99A7-4E04-8FBD-7B13D3BE3476}" type="presParOf" srcId="{FBC64A57-9AB8-4F06-A7D8-0A6ED0C7D063}" destId="{9A4D9C69-35FC-4E71-B3CF-8A151457AAE8}" srcOrd="2" destOrd="0" presId="urn:microsoft.com/office/officeart/2018/5/layout/IconCircleLabelList"/>
    <dgm:cxn modelId="{8D615255-DAF8-4251-BB3A-2BB64FA61EA4}" type="presParOf" srcId="{9A4D9C69-35FC-4E71-B3CF-8A151457AAE8}" destId="{4085D441-2963-42C9-AD21-2C5E2D41E025}" srcOrd="0" destOrd="0" presId="urn:microsoft.com/office/officeart/2018/5/layout/IconCircleLabelList"/>
    <dgm:cxn modelId="{19AB946D-DC19-4C25-AB93-2B512CFDA794}" type="presParOf" srcId="{9A4D9C69-35FC-4E71-B3CF-8A151457AAE8}" destId="{81C8FF9E-5342-4008-A8AB-9AFF95810166}" srcOrd="1" destOrd="0" presId="urn:microsoft.com/office/officeart/2018/5/layout/IconCircleLabelList"/>
    <dgm:cxn modelId="{A014194F-557A-4F8B-AA11-5686FB73B8D8}" type="presParOf" srcId="{9A4D9C69-35FC-4E71-B3CF-8A151457AAE8}" destId="{0F79D168-E000-4675-A1D4-46E68AF52375}" srcOrd="2" destOrd="0" presId="urn:microsoft.com/office/officeart/2018/5/layout/IconCircleLabelList"/>
    <dgm:cxn modelId="{7AF36D74-DD55-4173-B807-2E31A5B1982A}" type="presParOf" srcId="{9A4D9C69-35FC-4E71-B3CF-8A151457AAE8}" destId="{E6BA918F-9A3C-47D0-8EE5-D4A24E9D41CB}" srcOrd="3" destOrd="0" presId="urn:microsoft.com/office/officeart/2018/5/layout/IconCircleLabelList"/>
    <dgm:cxn modelId="{D781E64B-BC81-42B6-8F21-30629E0A3FC2}" type="presParOf" srcId="{FBC64A57-9AB8-4F06-A7D8-0A6ED0C7D063}" destId="{3F4739F4-B96E-4AFD-AF3B-B41718C7F6A3}" srcOrd="3" destOrd="0" presId="urn:microsoft.com/office/officeart/2018/5/layout/IconCircleLabelList"/>
    <dgm:cxn modelId="{BBEB45E8-2C76-4A3B-A466-97C5A65291C1}" type="presParOf" srcId="{FBC64A57-9AB8-4F06-A7D8-0A6ED0C7D063}" destId="{58D3DA23-DF65-42BA-B408-3B07BBFA30AE}" srcOrd="4" destOrd="0" presId="urn:microsoft.com/office/officeart/2018/5/layout/IconCircleLabelList"/>
    <dgm:cxn modelId="{A85A8BE0-2A5E-4CD8-8FC0-6AA1756CC4C7}" type="presParOf" srcId="{58D3DA23-DF65-42BA-B408-3B07BBFA30AE}" destId="{669A8177-03E7-4B35-88DB-027D654C3A43}" srcOrd="0" destOrd="0" presId="urn:microsoft.com/office/officeart/2018/5/layout/IconCircleLabelList"/>
    <dgm:cxn modelId="{6A262E35-D194-469E-B15C-EB334BC819A8}" type="presParOf" srcId="{58D3DA23-DF65-42BA-B408-3B07BBFA30AE}" destId="{B09A37D8-2644-417A-BBA6-8223C2C4FF8B}" srcOrd="1" destOrd="0" presId="urn:microsoft.com/office/officeart/2018/5/layout/IconCircleLabelList"/>
    <dgm:cxn modelId="{E9B88F69-DDDD-4022-92CA-8D6D50E87C21}" type="presParOf" srcId="{58D3DA23-DF65-42BA-B408-3B07BBFA30AE}" destId="{A0909873-C8D7-442B-B8E5-CDB2F9C3632A}" srcOrd="2" destOrd="0" presId="urn:microsoft.com/office/officeart/2018/5/layout/IconCircleLabelList"/>
    <dgm:cxn modelId="{FF09362E-EF28-472D-8C90-C36DFB12D1C9}" type="presParOf" srcId="{58D3DA23-DF65-42BA-B408-3B07BBFA30AE}" destId="{3F7E52BC-7710-4FC6-9D29-3EF55A01023E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C71B947-9798-4E99-A6B3-CD0075F9083A}" type="doc">
      <dgm:prSet loTypeId="urn:microsoft.com/office/officeart/2008/layout/LinedList" loCatId="list" qsTypeId="urn:microsoft.com/office/officeart/2005/8/quickstyle/simple5" qsCatId="simple" csTypeId="urn:microsoft.com/office/officeart/2005/8/colors/accent3_2" csCatId="accent3"/>
      <dgm:spPr/>
      <dgm:t>
        <a:bodyPr/>
        <a:lstStyle/>
        <a:p>
          <a:endParaRPr lang="en-US"/>
        </a:p>
      </dgm:t>
    </dgm:pt>
    <dgm:pt modelId="{657A5E33-5220-4563-B9DC-CBA93287110B}">
      <dgm:prSet/>
      <dgm:spPr/>
      <dgm:t>
        <a:bodyPr/>
        <a:lstStyle/>
        <a:p>
          <a:r>
            <a:rPr lang="fr-FR" dirty="0"/>
            <a:t>Intent Classification</a:t>
          </a:r>
          <a:endParaRPr lang="en-US" dirty="0"/>
        </a:p>
      </dgm:t>
    </dgm:pt>
    <dgm:pt modelId="{8A5A2BEB-AB74-4A1F-B384-AC90A76F1EE7}" type="parTrans" cxnId="{363CC3BE-548C-4466-A7AD-084C9248986D}">
      <dgm:prSet/>
      <dgm:spPr/>
      <dgm:t>
        <a:bodyPr/>
        <a:lstStyle/>
        <a:p>
          <a:endParaRPr lang="en-US"/>
        </a:p>
      </dgm:t>
    </dgm:pt>
    <dgm:pt modelId="{5BFCD172-6E11-4408-A39C-9961D276B718}" type="sibTrans" cxnId="{363CC3BE-548C-4466-A7AD-084C9248986D}">
      <dgm:prSet/>
      <dgm:spPr/>
      <dgm:t>
        <a:bodyPr/>
        <a:lstStyle/>
        <a:p>
          <a:endParaRPr lang="en-US"/>
        </a:p>
      </dgm:t>
    </dgm:pt>
    <dgm:pt modelId="{64AEFA96-4D92-43B1-8CB8-CD331E458FF3}">
      <dgm:prSet/>
      <dgm:spPr/>
      <dgm:t>
        <a:bodyPr/>
        <a:lstStyle/>
        <a:p>
          <a:r>
            <a:rPr lang="fr-FR" dirty="0"/>
            <a:t>Continuous Improvement</a:t>
          </a:r>
          <a:endParaRPr lang="en-US" dirty="0"/>
        </a:p>
      </dgm:t>
    </dgm:pt>
    <dgm:pt modelId="{871085FC-5534-4D3A-B4A2-B499018FF879}" type="parTrans" cxnId="{B2A26DDF-14B9-4243-9617-11F6613CAE27}">
      <dgm:prSet/>
      <dgm:spPr/>
      <dgm:t>
        <a:bodyPr/>
        <a:lstStyle/>
        <a:p>
          <a:endParaRPr lang="en-US"/>
        </a:p>
      </dgm:t>
    </dgm:pt>
    <dgm:pt modelId="{968B7170-66A5-47A5-853E-B33051BA9C9D}" type="sibTrans" cxnId="{B2A26DDF-14B9-4243-9617-11F6613CAE27}">
      <dgm:prSet/>
      <dgm:spPr/>
      <dgm:t>
        <a:bodyPr/>
        <a:lstStyle/>
        <a:p>
          <a:endParaRPr lang="en-US"/>
        </a:p>
      </dgm:t>
    </dgm:pt>
    <dgm:pt modelId="{7958C0C3-C848-494B-B128-0C77226CF962}">
      <dgm:prSet/>
      <dgm:spPr/>
      <dgm:t>
        <a:bodyPr/>
        <a:lstStyle/>
        <a:p>
          <a:r>
            <a:rPr lang="fr-FR"/>
            <a:t>Personalization</a:t>
          </a:r>
          <a:endParaRPr lang="en-US"/>
        </a:p>
      </dgm:t>
    </dgm:pt>
    <dgm:pt modelId="{61CE5940-33D4-4733-A3F4-61E900091527}" type="parTrans" cxnId="{975F8F65-AAA2-4BCF-BD90-CBF29A6D2E72}">
      <dgm:prSet/>
      <dgm:spPr/>
      <dgm:t>
        <a:bodyPr/>
        <a:lstStyle/>
        <a:p>
          <a:endParaRPr lang="en-US"/>
        </a:p>
      </dgm:t>
    </dgm:pt>
    <dgm:pt modelId="{84077ADD-21BF-40FE-97E0-77C875CACD26}" type="sibTrans" cxnId="{975F8F65-AAA2-4BCF-BD90-CBF29A6D2E72}">
      <dgm:prSet/>
      <dgm:spPr/>
      <dgm:t>
        <a:bodyPr/>
        <a:lstStyle/>
        <a:p>
          <a:endParaRPr lang="en-US"/>
        </a:p>
      </dgm:t>
    </dgm:pt>
    <dgm:pt modelId="{17378E5B-0863-4F3A-B08A-A4D637D1E995}" type="pres">
      <dgm:prSet presAssocID="{4C71B947-9798-4E99-A6B3-CD0075F9083A}" presName="vert0" presStyleCnt="0">
        <dgm:presLayoutVars>
          <dgm:dir/>
          <dgm:animOne val="branch"/>
          <dgm:animLvl val="lvl"/>
        </dgm:presLayoutVars>
      </dgm:prSet>
      <dgm:spPr/>
    </dgm:pt>
    <dgm:pt modelId="{494AED8B-AE90-497A-9660-95FA9A97695B}" type="pres">
      <dgm:prSet presAssocID="{657A5E33-5220-4563-B9DC-CBA93287110B}" presName="thickLine" presStyleLbl="alignNode1" presStyleIdx="0" presStyleCnt="3"/>
      <dgm:spPr/>
    </dgm:pt>
    <dgm:pt modelId="{12AEFDE2-5686-4CE9-B820-35B74A0AE218}" type="pres">
      <dgm:prSet presAssocID="{657A5E33-5220-4563-B9DC-CBA93287110B}" presName="horz1" presStyleCnt="0"/>
      <dgm:spPr/>
    </dgm:pt>
    <dgm:pt modelId="{65A69987-D9C5-474D-8D69-9A64CEEBCAC1}" type="pres">
      <dgm:prSet presAssocID="{657A5E33-5220-4563-B9DC-CBA93287110B}" presName="tx1" presStyleLbl="revTx" presStyleIdx="0" presStyleCnt="3"/>
      <dgm:spPr/>
    </dgm:pt>
    <dgm:pt modelId="{4E95A46C-4EB2-4662-BBD8-349F7D9967D9}" type="pres">
      <dgm:prSet presAssocID="{657A5E33-5220-4563-B9DC-CBA93287110B}" presName="vert1" presStyleCnt="0"/>
      <dgm:spPr/>
    </dgm:pt>
    <dgm:pt modelId="{0EFB7DC7-8802-4A94-9BD5-AA85E33CACE0}" type="pres">
      <dgm:prSet presAssocID="{64AEFA96-4D92-43B1-8CB8-CD331E458FF3}" presName="thickLine" presStyleLbl="alignNode1" presStyleIdx="1" presStyleCnt="3"/>
      <dgm:spPr/>
    </dgm:pt>
    <dgm:pt modelId="{D12D0865-1E2E-443D-A3ED-9B7C34DDB7C0}" type="pres">
      <dgm:prSet presAssocID="{64AEFA96-4D92-43B1-8CB8-CD331E458FF3}" presName="horz1" presStyleCnt="0"/>
      <dgm:spPr/>
    </dgm:pt>
    <dgm:pt modelId="{D95AAB12-C681-4840-9CFE-1E76B1878E25}" type="pres">
      <dgm:prSet presAssocID="{64AEFA96-4D92-43B1-8CB8-CD331E458FF3}" presName="tx1" presStyleLbl="revTx" presStyleIdx="1" presStyleCnt="3"/>
      <dgm:spPr/>
    </dgm:pt>
    <dgm:pt modelId="{979261C1-E5B8-44A2-8BB3-3ECC7C88B5B4}" type="pres">
      <dgm:prSet presAssocID="{64AEFA96-4D92-43B1-8CB8-CD331E458FF3}" presName="vert1" presStyleCnt="0"/>
      <dgm:spPr/>
    </dgm:pt>
    <dgm:pt modelId="{5BBF6FBB-5B53-4123-AFA5-DAC31138CD97}" type="pres">
      <dgm:prSet presAssocID="{7958C0C3-C848-494B-B128-0C77226CF962}" presName="thickLine" presStyleLbl="alignNode1" presStyleIdx="2" presStyleCnt="3"/>
      <dgm:spPr/>
    </dgm:pt>
    <dgm:pt modelId="{4D8E53C9-3E97-400E-9617-39211CFEC6AE}" type="pres">
      <dgm:prSet presAssocID="{7958C0C3-C848-494B-B128-0C77226CF962}" presName="horz1" presStyleCnt="0"/>
      <dgm:spPr/>
    </dgm:pt>
    <dgm:pt modelId="{D2F6BAAA-45CC-465F-88BE-8BD30523402E}" type="pres">
      <dgm:prSet presAssocID="{7958C0C3-C848-494B-B128-0C77226CF962}" presName="tx1" presStyleLbl="revTx" presStyleIdx="2" presStyleCnt="3"/>
      <dgm:spPr/>
    </dgm:pt>
    <dgm:pt modelId="{1447DC3F-6A3E-422C-87F2-509FCDAF7B9E}" type="pres">
      <dgm:prSet presAssocID="{7958C0C3-C848-494B-B128-0C77226CF962}" presName="vert1" presStyleCnt="0"/>
      <dgm:spPr/>
    </dgm:pt>
  </dgm:ptLst>
  <dgm:cxnLst>
    <dgm:cxn modelId="{975F8F65-AAA2-4BCF-BD90-CBF29A6D2E72}" srcId="{4C71B947-9798-4E99-A6B3-CD0075F9083A}" destId="{7958C0C3-C848-494B-B128-0C77226CF962}" srcOrd="2" destOrd="0" parTransId="{61CE5940-33D4-4733-A3F4-61E900091527}" sibTransId="{84077ADD-21BF-40FE-97E0-77C875CACD26}"/>
    <dgm:cxn modelId="{ED417093-BC24-4D21-871C-457C3A0CB34C}" type="presOf" srcId="{7958C0C3-C848-494B-B128-0C77226CF962}" destId="{D2F6BAAA-45CC-465F-88BE-8BD30523402E}" srcOrd="0" destOrd="0" presId="urn:microsoft.com/office/officeart/2008/layout/LinedList"/>
    <dgm:cxn modelId="{EB04DAB1-1FE4-4A79-9917-BD2F7001C160}" type="presOf" srcId="{64AEFA96-4D92-43B1-8CB8-CD331E458FF3}" destId="{D95AAB12-C681-4840-9CFE-1E76B1878E25}" srcOrd="0" destOrd="0" presId="urn:microsoft.com/office/officeart/2008/layout/LinedList"/>
    <dgm:cxn modelId="{65C55CB6-4557-47EE-B6F2-DB1BAF24D11E}" type="presOf" srcId="{4C71B947-9798-4E99-A6B3-CD0075F9083A}" destId="{17378E5B-0863-4F3A-B08A-A4D637D1E995}" srcOrd="0" destOrd="0" presId="urn:microsoft.com/office/officeart/2008/layout/LinedList"/>
    <dgm:cxn modelId="{363CC3BE-548C-4466-A7AD-084C9248986D}" srcId="{4C71B947-9798-4E99-A6B3-CD0075F9083A}" destId="{657A5E33-5220-4563-B9DC-CBA93287110B}" srcOrd="0" destOrd="0" parTransId="{8A5A2BEB-AB74-4A1F-B384-AC90A76F1EE7}" sibTransId="{5BFCD172-6E11-4408-A39C-9961D276B718}"/>
    <dgm:cxn modelId="{5FA6C2C1-AA2F-4A9E-AA50-616E94BA4FBE}" type="presOf" srcId="{657A5E33-5220-4563-B9DC-CBA93287110B}" destId="{65A69987-D9C5-474D-8D69-9A64CEEBCAC1}" srcOrd="0" destOrd="0" presId="urn:microsoft.com/office/officeart/2008/layout/LinedList"/>
    <dgm:cxn modelId="{B2A26DDF-14B9-4243-9617-11F6613CAE27}" srcId="{4C71B947-9798-4E99-A6B3-CD0075F9083A}" destId="{64AEFA96-4D92-43B1-8CB8-CD331E458FF3}" srcOrd="1" destOrd="0" parTransId="{871085FC-5534-4D3A-B4A2-B499018FF879}" sibTransId="{968B7170-66A5-47A5-853E-B33051BA9C9D}"/>
    <dgm:cxn modelId="{DDD312D8-B76B-401B-ADD7-FF42B9FC9442}" type="presParOf" srcId="{17378E5B-0863-4F3A-B08A-A4D637D1E995}" destId="{494AED8B-AE90-497A-9660-95FA9A97695B}" srcOrd="0" destOrd="0" presId="urn:microsoft.com/office/officeart/2008/layout/LinedList"/>
    <dgm:cxn modelId="{A3C4DF62-1557-4F3C-8008-D35C932A3CAC}" type="presParOf" srcId="{17378E5B-0863-4F3A-B08A-A4D637D1E995}" destId="{12AEFDE2-5686-4CE9-B820-35B74A0AE218}" srcOrd="1" destOrd="0" presId="urn:microsoft.com/office/officeart/2008/layout/LinedList"/>
    <dgm:cxn modelId="{C7554526-10D0-48A5-BE30-9BBE087C7265}" type="presParOf" srcId="{12AEFDE2-5686-4CE9-B820-35B74A0AE218}" destId="{65A69987-D9C5-474D-8D69-9A64CEEBCAC1}" srcOrd="0" destOrd="0" presId="urn:microsoft.com/office/officeart/2008/layout/LinedList"/>
    <dgm:cxn modelId="{E0521C9B-A065-425F-B4C1-12E2D2CCB920}" type="presParOf" srcId="{12AEFDE2-5686-4CE9-B820-35B74A0AE218}" destId="{4E95A46C-4EB2-4662-BBD8-349F7D9967D9}" srcOrd="1" destOrd="0" presId="urn:microsoft.com/office/officeart/2008/layout/LinedList"/>
    <dgm:cxn modelId="{849B6828-0233-4140-907C-84FF3E13D463}" type="presParOf" srcId="{17378E5B-0863-4F3A-B08A-A4D637D1E995}" destId="{0EFB7DC7-8802-4A94-9BD5-AA85E33CACE0}" srcOrd="2" destOrd="0" presId="urn:microsoft.com/office/officeart/2008/layout/LinedList"/>
    <dgm:cxn modelId="{2B0E0D1E-B085-45DA-8721-1D77C235DFD9}" type="presParOf" srcId="{17378E5B-0863-4F3A-B08A-A4D637D1E995}" destId="{D12D0865-1E2E-443D-A3ED-9B7C34DDB7C0}" srcOrd="3" destOrd="0" presId="urn:microsoft.com/office/officeart/2008/layout/LinedList"/>
    <dgm:cxn modelId="{3DE1D21D-9EB2-4CD5-A3E5-9DF5EBB8E720}" type="presParOf" srcId="{D12D0865-1E2E-443D-A3ED-9B7C34DDB7C0}" destId="{D95AAB12-C681-4840-9CFE-1E76B1878E25}" srcOrd="0" destOrd="0" presId="urn:microsoft.com/office/officeart/2008/layout/LinedList"/>
    <dgm:cxn modelId="{D8A2524A-0C31-4331-8AC4-4849EFA0673C}" type="presParOf" srcId="{D12D0865-1E2E-443D-A3ED-9B7C34DDB7C0}" destId="{979261C1-E5B8-44A2-8BB3-3ECC7C88B5B4}" srcOrd="1" destOrd="0" presId="urn:microsoft.com/office/officeart/2008/layout/LinedList"/>
    <dgm:cxn modelId="{C55615C0-4F0A-4A0F-B8C9-E82EAC9BFF12}" type="presParOf" srcId="{17378E5B-0863-4F3A-B08A-A4D637D1E995}" destId="{5BBF6FBB-5B53-4123-AFA5-DAC31138CD97}" srcOrd="4" destOrd="0" presId="urn:microsoft.com/office/officeart/2008/layout/LinedList"/>
    <dgm:cxn modelId="{6A0FE9FE-7B77-47E0-AD6D-17E218EA30F7}" type="presParOf" srcId="{17378E5B-0863-4F3A-B08A-A4D637D1E995}" destId="{4D8E53C9-3E97-400E-9617-39211CFEC6AE}" srcOrd="5" destOrd="0" presId="urn:microsoft.com/office/officeart/2008/layout/LinedList"/>
    <dgm:cxn modelId="{26BD6CAC-79DC-46A9-A0C9-F67D4B27CF9C}" type="presParOf" srcId="{4D8E53C9-3E97-400E-9617-39211CFEC6AE}" destId="{D2F6BAAA-45CC-465F-88BE-8BD30523402E}" srcOrd="0" destOrd="0" presId="urn:microsoft.com/office/officeart/2008/layout/LinedList"/>
    <dgm:cxn modelId="{CF2BC7F5-1FF1-4D89-AA71-322E26E0E556}" type="presParOf" srcId="{4D8E53C9-3E97-400E-9617-39211CFEC6AE}" destId="{1447DC3F-6A3E-422C-87F2-509FCDAF7B9E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7BE63BB-3291-4C6F-B049-30C9BB3E95A4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coloredtext_colorful1" csCatId="colorful" phldr="1"/>
      <dgm:spPr/>
      <dgm:t>
        <a:bodyPr/>
        <a:lstStyle/>
        <a:p>
          <a:endParaRPr lang="en-US"/>
        </a:p>
      </dgm:t>
    </dgm:pt>
    <dgm:pt modelId="{D96C5A23-631F-407B-A590-2C2FFA46334B}">
      <dgm:prSet custT="1"/>
      <dgm:spPr/>
      <dgm:t>
        <a:bodyPr/>
        <a:lstStyle/>
        <a:p>
          <a:pPr algn="ctr">
            <a:lnSpc>
              <a:spcPct val="100000"/>
            </a:lnSpc>
          </a:pPr>
          <a:r>
            <a:rPr lang="en-SG" sz="1600" b="1" dirty="0"/>
            <a:t>Data Collection</a:t>
          </a:r>
          <a:r>
            <a:rPr lang="en-SG" sz="1600" dirty="0"/>
            <a:t>: Queries </a:t>
          </a:r>
          <a:r>
            <a:rPr lang="en-SG" sz="1600" dirty="0" err="1"/>
            <a:t>labeled</a:t>
          </a:r>
          <a:r>
            <a:rPr lang="en-SG" sz="1600" dirty="0"/>
            <a:t> into intents (e.g., greetings, math help).</a:t>
          </a:r>
          <a:endParaRPr lang="en-US" sz="1600" dirty="0"/>
        </a:p>
      </dgm:t>
    </dgm:pt>
    <dgm:pt modelId="{7DA5E579-91BE-4DF7-88C6-AE6248F4281E}" type="parTrans" cxnId="{A212B2D5-A888-4003-9BC9-7D3AF93E5903}">
      <dgm:prSet/>
      <dgm:spPr/>
      <dgm:t>
        <a:bodyPr/>
        <a:lstStyle/>
        <a:p>
          <a:endParaRPr lang="en-US"/>
        </a:p>
      </dgm:t>
    </dgm:pt>
    <dgm:pt modelId="{9882C58C-657A-426F-A371-2FCA2256BFD8}" type="sibTrans" cxnId="{A212B2D5-A888-4003-9BC9-7D3AF93E5903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6D453760-3A38-40D2-99B8-CFD9ED2136A1}">
      <dgm:prSet custT="1"/>
      <dgm:spPr/>
      <dgm:t>
        <a:bodyPr/>
        <a:lstStyle/>
        <a:p>
          <a:pPr algn="ctr">
            <a:lnSpc>
              <a:spcPct val="100000"/>
            </a:lnSpc>
          </a:pPr>
          <a:r>
            <a:rPr lang="en-SG" sz="1600" b="1"/>
            <a:t>Text Preprocessing</a:t>
          </a:r>
          <a:r>
            <a:rPr lang="en-SG" sz="1600"/>
            <a:t>: Tokenization, lemmatization, and stop-word removal.</a:t>
          </a:r>
          <a:endParaRPr lang="en-US" sz="1600"/>
        </a:p>
      </dgm:t>
    </dgm:pt>
    <dgm:pt modelId="{D802AE95-E7BF-4C05-BE5E-97C8DB826A57}" type="parTrans" cxnId="{04E40E14-AF60-4E61-9DE5-17D54CB1AFB5}">
      <dgm:prSet/>
      <dgm:spPr/>
      <dgm:t>
        <a:bodyPr/>
        <a:lstStyle/>
        <a:p>
          <a:endParaRPr lang="en-US"/>
        </a:p>
      </dgm:t>
    </dgm:pt>
    <dgm:pt modelId="{EA409F80-75B4-4732-82C1-6C4E28CD8EE8}" type="sibTrans" cxnId="{04E40E14-AF60-4E61-9DE5-17D54CB1AFB5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2B9747F8-BACD-4FE3-A370-11B41892E07E}">
      <dgm:prSet custT="1"/>
      <dgm:spPr/>
      <dgm:t>
        <a:bodyPr/>
        <a:lstStyle/>
        <a:p>
          <a:pPr algn="ctr">
            <a:lnSpc>
              <a:spcPct val="100000"/>
            </a:lnSpc>
          </a:pPr>
          <a:r>
            <a:rPr lang="en-SG" sz="1600" b="1"/>
            <a:t>Feature Extraction</a:t>
          </a:r>
          <a:r>
            <a:rPr lang="en-SG" sz="1600"/>
            <a:t>: Convert text to numerical vectors using </a:t>
          </a:r>
          <a:r>
            <a:rPr lang="en-SG" sz="1600" b="1"/>
            <a:t>TF-IDF</a:t>
          </a:r>
          <a:r>
            <a:rPr lang="en-SG" sz="1600"/>
            <a:t>.</a:t>
          </a:r>
          <a:endParaRPr lang="en-US" sz="1600"/>
        </a:p>
      </dgm:t>
    </dgm:pt>
    <dgm:pt modelId="{9F9F8DFC-2371-406B-BC56-6BCF3D7BA3CA}" type="parTrans" cxnId="{73061AB7-373F-44D4-A640-88843E76A613}">
      <dgm:prSet/>
      <dgm:spPr/>
      <dgm:t>
        <a:bodyPr/>
        <a:lstStyle/>
        <a:p>
          <a:endParaRPr lang="en-US"/>
        </a:p>
      </dgm:t>
    </dgm:pt>
    <dgm:pt modelId="{3A7E326F-5BE4-45A6-9D33-39BEDA3E6AA5}" type="sibTrans" cxnId="{73061AB7-373F-44D4-A640-88843E76A613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C63B825F-CBBA-4A1C-958B-0E1A229D4F57}">
      <dgm:prSet custT="1"/>
      <dgm:spPr/>
      <dgm:t>
        <a:bodyPr/>
        <a:lstStyle/>
        <a:p>
          <a:pPr algn="ctr">
            <a:lnSpc>
              <a:spcPct val="100000"/>
            </a:lnSpc>
          </a:pPr>
          <a:r>
            <a:rPr lang="en-SG" sz="1600" b="1"/>
            <a:t>Model Training</a:t>
          </a:r>
          <a:r>
            <a:rPr lang="en-SG" sz="1600"/>
            <a:t>: Use </a:t>
          </a:r>
          <a:r>
            <a:rPr lang="en-SG" sz="1600" b="1"/>
            <a:t>Logistic Regression</a:t>
          </a:r>
          <a:r>
            <a:rPr lang="en-SG" sz="1600"/>
            <a:t> for intent classification.</a:t>
          </a:r>
          <a:endParaRPr lang="en-US" sz="1600"/>
        </a:p>
      </dgm:t>
    </dgm:pt>
    <dgm:pt modelId="{C85C6EEA-D0BD-4292-8C66-AA32B370D5B6}" type="parTrans" cxnId="{6AFCF900-4E8D-441F-8EE9-6573C1CDC90A}">
      <dgm:prSet/>
      <dgm:spPr/>
      <dgm:t>
        <a:bodyPr/>
        <a:lstStyle/>
        <a:p>
          <a:endParaRPr lang="en-US"/>
        </a:p>
      </dgm:t>
    </dgm:pt>
    <dgm:pt modelId="{3D6E188D-2595-4A5A-8331-3E382FDC6637}" type="sibTrans" cxnId="{6AFCF900-4E8D-441F-8EE9-6573C1CDC90A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F2CF12AD-E208-4EA8-85DA-210EEF1CB414}">
      <dgm:prSet custT="1"/>
      <dgm:spPr/>
      <dgm:t>
        <a:bodyPr/>
        <a:lstStyle/>
        <a:p>
          <a:pPr algn="ctr">
            <a:lnSpc>
              <a:spcPct val="100000"/>
            </a:lnSpc>
          </a:pPr>
          <a:r>
            <a:rPr lang="en-SG" sz="1600" b="1"/>
            <a:t>Response Generation</a:t>
          </a:r>
          <a:r>
            <a:rPr lang="en-SG" sz="1600"/>
            <a:t>: Match queries via </a:t>
          </a:r>
          <a:r>
            <a:rPr lang="en-SG" sz="1600" b="1"/>
            <a:t>Cosine Similarity</a:t>
          </a:r>
          <a:r>
            <a:rPr lang="en-SG" sz="1600"/>
            <a:t> to predefined responses.</a:t>
          </a:r>
          <a:endParaRPr lang="en-US" sz="1600"/>
        </a:p>
      </dgm:t>
    </dgm:pt>
    <dgm:pt modelId="{68A9DADF-B843-4C9C-8984-34C123E2570B}" type="parTrans" cxnId="{CB953652-165B-41C3-9276-8078571B5C09}">
      <dgm:prSet/>
      <dgm:spPr/>
      <dgm:t>
        <a:bodyPr/>
        <a:lstStyle/>
        <a:p>
          <a:endParaRPr lang="en-US"/>
        </a:p>
      </dgm:t>
    </dgm:pt>
    <dgm:pt modelId="{ED6CF744-830F-42F5-81D1-E02E2A7137DB}" type="sibTrans" cxnId="{CB953652-165B-41C3-9276-8078571B5C09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7BD8092E-C036-4E90-9D37-4D83BD549397}">
      <dgm:prSet custT="1"/>
      <dgm:spPr/>
      <dgm:t>
        <a:bodyPr/>
        <a:lstStyle/>
        <a:p>
          <a:pPr algn="ctr">
            <a:lnSpc>
              <a:spcPct val="100000"/>
            </a:lnSpc>
          </a:pPr>
          <a:r>
            <a:rPr lang="en-SG" sz="1600" b="1"/>
            <a:t>User Interface</a:t>
          </a:r>
          <a:r>
            <a:rPr lang="en-SG" sz="1600"/>
            <a:t>: Built with </a:t>
          </a:r>
          <a:r>
            <a:rPr lang="en-SG" sz="1600" b="1"/>
            <a:t>Tkinter</a:t>
          </a:r>
          <a:r>
            <a:rPr lang="en-SG" sz="1600"/>
            <a:t> for a user-friendly GUI.</a:t>
          </a:r>
          <a:endParaRPr lang="en-US" sz="1600"/>
        </a:p>
      </dgm:t>
    </dgm:pt>
    <dgm:pt modelId="{3A88870A-E336-4982-97B0-C8909E41B1F6}" type="parTrans" cxnId="{83CDF5A5-C43B-48C9-BBDC-3CE9DDF584EE}">
      <dgm:prSet/>
      <dgm:spPr/>
      <dgm:t>
        <a:bodyPr/>
        <a:lstStyle/>
        <a:p>
          <a:endParaRPr lang="en-US"/>
        </a:p>
      </dgm:t>
    </dgm:pt>
    <dgm:pt modelId="{B6DD910F-49D7-416F-B4B9-DAF7A324EAA4}" type="sibTrans" cxnId="{83CDF5A5-C43B-48C9-BBDC-3CE9DDF584EE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8A5E9BB6-BD99-4BBE-B54F-E5CA3C313DEA}">
      <dgm:prSet custT="1"/>
      <dgm:spPr/>
      <dgm:t>
        <a:bodyPr/>
        <a:lstStyle/>
        <a:p>
          <a:pPr algn="ctr">
            <a:lnSpc>
              <a:spcPct val="100000"/>
            </a:lnSpc>
          </a:pPr>
          <a:r>
            <a:rPr lang="en-SG" sz="1600" b="1" dirty="0"/>
            <a:t>Continuous Learning</a:t>
          </a:r>
          <a:r>
            <a:rPr lang="en-SG" sz="1600" dirty="0"/>
            <a:t>: Enhance the chatbot with new interaction data.</a:t>
          </a:r>
          <a:endParaRPr lang="en-US" sz="1600" dirty="0"/>
        </a:p>
      </dgm:t>
    </dgm:pt>
    <dgm:pt modelId="{39381AFF-C81D-4EEE-B626-B89C0C9F5B52}" type="parTrans" cxnId="{87B43C6D-0EDD-4B0B-A92E-30040DDA0C30}">
      <dgm:prSet/>
      <dgm:spPr/>
      <dgm:t>
        <a:bodyPr/>
        <a:lstStyle/>
        <a:p>
          <a:endParaRPr lang="en-US"/>
        </a:p>
      </dgm:t>
    </dgm:pt>
    <dgm:pt modelId="{4643AF2C-3C2A-438E-8074-39B50430929B}" type="sibTrans" cxnId="{87B43C6D-0EDD-4B0B-A92E-30040DDA0C30}">
      <dgm:prSet/>
      <dgm:spPr/>
      <dgm:t>
        <a:bodyPr/>
        <a:lstStyle/>
        <a:p>
          <a:endParaRPr lang="en-US"/>
        </a:p>
      </dgm:t>
    </dgm:pt>
    <dgm:pt modelId="{FA48DA3D-5362-41EB-8DDC-0C7F605E023F}" type="pres">
      <dgm:prSet presAssocID="{07BE63BB-3291-4C6F-B049-30C9BB3E95A4}" presName="root" presStyleCnt="0">
        <dgm:presLayoutVars>
          <dgm:dir/>
          <dgm:resizeHandles val="exact"/>
        </dgm:presLayoutVars>
      </dgm:prSet>
      <dgm:spPr/>
    </dgm:pt>
    <dgm:pt modelId="{CC863484-32F4-4245-8847-484053A9818C}" type="pres">
      <dgm:prSet presAssocID="{07BE63BB-3291-4C6F-B049-30C9BB3E95A4}" presName="container" presStyleCnt="0">
        <dgm:presLayoutVars>
          <dgm:dir/>
          <dgm:resizeHandles val="exact"/>
        </dgm:presLayoutVars>
      </dgm:prSet>
      <dgm:spPr/>
    </dgm:pt>
    <dgm:pt modelId="{D3DAB567-DB9B-4EB6-B49B-F2D2D50688BF}" type="pres">
      <dgm:prSet presAssocID="{D96C5A23-631F-407B-A590-2C2FFA46334B}" presName="compNode" presStyleCnt="0"/>
      <dgm:spPr/>
    </dgm:pt>
    <dgm:pt modelId="{23B85D4E-AEE9-46E3-B6A1-B01C567EC2B0}" type="pres">
      <dgm:prSet presAssocID="{D96C5A23-631F-407B-A590-2C2FFA46334B}" presName="iconBgRect" presStyleLbl="bgShp" presStyleIdx="0" presStyleCnt="7"/>
      <dgm:spPr/>
    </dgm:pt>
    <dgm:pt modelId="{A9485CD2-4A7E-44E8-B775-18AB8CD526B2}" type="pres">
      <dgm:prSet presAssocID="{D96C5A23-631F-407B-A590-2C2FFA46334B}" presName="iconRect" presStyleLbl="node1" presStyleIdx="0" presStyleCnt="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eaf"/>
        </a:ext>
      </dgm:extLst>
    </dgm:pt>
    <dgm:pt modelId="{6D87DB85-5ABB-4C9E-A48F-A0C7F03352E6}" type="pres">
      <dgm:prSet presAssocID="{D96C5A23-631F-407B-A590-2C2FFA46334B}" presName="spaceRect" presStyleCnt="0"/>
      <dgm:spPr/>
    </dgm:pt>
    <dgm:pt modelId="{FC6E47F9-685B-400D-91B1-4934C4617E03}" type="pres">
      <dgm:prSet presAssocID="{D96C5A23-631F-407B-A590-2C2FFA46334B}" presName="textRect" presStyleLbl="revTx" presStyleIdx="0" presStyleCnt="7">
        <dgm:presLayoutVars>
          <dgm:chMax val="1"/>
          <dgm:chPref val="1"/>
        </dgm:presLayoutVars>
      </dgm:prSet>
      <dgm:spPr/>
    </dgm:pt>
    <dgm:pt modelId="{9B6FEF86-4A41-4D52-BF21-113BD384D89B}" type="pres">
      <dgm:prSet presAssocID="{9882C58C-657A-426F-A371-2FCA2256BFD8}" presName="sibTrans" presStyleLbl="sibTrans2D1" presStyleIdx="0" presStyleCnt="0"/>
      <dgm:spPr/>
    </dgm:pt>
    <dgm:pt modelId="{29321624-2A65-4433-9817-48C4DFB654F0}" type="pres">
      <dgm:prSet presAssocID="{6D453760-3A38-40D2-99B8-CFD9ED2136A1}" presName="compNode" presStyleCnt="0"/>
      <dgm:spPr/>
    </dgm:pt>
    <dgm:pt modelId="{CC4FFC8D-7182-48E1-B2CE-2A4E5F0371FB}" type="pres">
      <dgm:prSet presAssocID="{6D453760-3A38-40D2-99B8-CFD9ED2136A1}" presName="iconBgRect" presStyleLbl="bgShp" presStyleIdx="1" presStyleCnt="7"/>
      <dgm:spPr/>
    </dgm:pt>
    <dgm:pt modelId="{30A45FE3-2FD5-4A5C-80C0-D661417CF40E}" type="pres">
      <dgm:prSet presAssocID="{6D453760-3A38-40D2-99B8-CFD9ED2136A1}" presName="iconRect" presStyleLbl="node1" presStyleIdx="1" presStyleCnt="7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Irritant"/>
        </a:ext>
      </dgm:extLst>
    </dgm:pt>
    <dgm:pt modelId="{2B1ECE29-1C09-42ED-BE2D-1B80FB4C2545}" type="pres">
      <dgm:prSet presAssocID="{6D453760-3A38-40D2-99B8-CFD9ED2136A1}" presName="spaceRect" presStyleCnt="0"/>
      <dgm:spPr/>
    </dgm:pt>
    <dgm:pt modelId="{D675C416-5DB1-45A7-9ACD-02A613F23C2D}" type="pres">
      <dgm:prSet presAssocID="{6D453760-3A38-40D2-99B8-CFD9ED2136A1}" presName="textRect" presStyleLbl="revTx" presStyleIdx="1" presStyleCnt="7">
        <dgm:presLayoutVars>
          <dgm:chMax val="1"/>
          <dgm:chPref val="1"/>
        </dgm:presLayoutVars>
      </dgm:prSet>
      <dgm:spPr/>
    </dgm:pt>
    <dgm:pt modelId="{A7F5C6A5-E62E-4EB0-8B4B-B2CC61FC3754}" type="pres">
      <dgm:prSet presAssocID="{EA409F80-75B4-4732-82C1-6C4E28CD8EE8}" presName="sibTrans" presStyleLbl="sibTrans2D1" presStyleIdx="0" presStyleCnt="0"/>
      <dgm:spPr/>
    </dgm:pt>
    <dgm:pt modelId="{FF4BD076-B713-4D7A-A1FE-9D7FD3D781EF}" type="pres">
      <dgm:prSet presAssocID="{2B9747F8-BACD-4FE3-A370-11B41892E07E}" presName="compNode" presStyleCnt="0"/>
      <dgm:spPr/>
    </dgm:pt>
    <dgm:pt modelId="{A205D918-3795-4D29-8A47-B360F29C7670}" type="pres">
      <dgm:prSet presAssocID="{2B9747F8-BACD-4FE3-A370-11B41892E07E}" presName="iconBgRect" presStyleLbl="bgShp" presStyleIdx="2" presStyleCnt="7"/>
      <dgm:spPr/>
    </dgm:pt>
    <dgm:pt modelId="{1D12F9E3-F19A-4C19-A041-415BFAC2584A}" type="pres">
      <dgm:prSet presAssocID="{2B9747F8-BACD-4FE3-A370-11B41892E07E}" presName="iconRect" presStyleLbl="node1" presStyleIdx="2" presStyleCnt="7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obot"/>
        </a:ext>
      </dgm:extLst>
    </dgm:pt>
    <dgm:pt modelId="{40C0FB7E-70B0-4A55-9A5E-90A54C7DDC8E}" type="pres">
      <dgm:prSet presAssocID="{2B9747F8-BACD-4FE3-A370-11B41892E07E}" presName="spaceRect" presStyleCnt="0"/>
      <dgm:spPr/>
    </dgm:pt>
    <dgm:pt modelId="{C552AF76-7C3D-47EF-8292-3B0F50D520DD}" type="pres">
      <dgm:prSet presAssocID="{2B9747F8-BACD-4FE3-A370-11B41892E07E}" presName="textRect" presStyleLbl="revTx" presStyleIdx="2" presStyleCnt="7">
        <dgm:presLayoutVars>
          <dgm:chMax val="1"/>
          <dgm:chPref val="1"/>
        </dgm:presLayoutVars>
      </dgm:prSet>
      <dgm:spPr/>
    </dgm:pt>
    <dgm:pt modelId="{DF4CB3FA-4C0D-4B04-A82F-3664649F78CE}" type="pres">
      <dgm:prSet presAssocID="{3A7E326F-5BE4-45A6-9D33-39BEDA3E6AA5}" presName="sibTrans" presStyleLbl="sibTrans2D1" presStyleIdx="0" presStyleCnt="0"/>
      <dgm:spPr/>
    </dgm:pt>
    <dgm:pt modelId="{D85B3C7E-72B8-4C56-BE36-39B226A61FF3}" type="pres">
      <dgm:prSet presAssocID="{C63B825F-CBBA-4A1C-958B-0E1A229D4F57}" presName="compNode" presStyleCnt="0"/>
      <dgm:spPr/>
    </dgm:pt>
    <dgm:pt modelId="{784D89CB-A46E-499F-9689-126754494B7E}" type="pres">
      <dgm:prSet presAssocID="{C63B825F-CBBA-4A1C-958B-0E1A229D4F57}" presName="iconBgRect" presStyleLbl="bgShp" presStyleIdx="3" presStyleCnt="7"/>
      <dgm:spPr/>
    </dgm:pt>
    <dgm:pt modelId="{EBBE49C1-8B68-4C31-9987-C8E6887D9BD0}" type="pres">
      <dgm:prSet presAssocID="{C63B825F-CBBA-4A1C-958B-0E1A229D4F57}" presName="iconRect" presStyleLbl="node1" presStyleIdx="3" presStyleCnt="7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ce"/>
        </a:ext>
      </dgm:extLst>
    </dgm:pt>
    <dgm:pt modelId="{7E4F8847-B3FF-43F8-AF74-FD294D546932}" type="pres">
      <dgm:prSet presAssocID="{C63B825F-CBBA-4A1C-958B-0E1A229D4F57}" presName="spaceRect" presStyleCnt="0"/>
      <dgm:spPr/>
    </dgm:pt>
    <dgm:pt modelId="{B1C25B9B-966D-4C7B-BBC1-6B303DE24966}" type="pres">
      <dgm:prSet presAssocID="{C63B825F-CBBA-4A1C-958B-0E1A229D4F57}" presName="textRect" presStyleLbl="revTx" presStyleIdx="3" presStyleCnt="7">
        <dgm:presLayoutVars>
          <dgm:chMax val="1"/>
          <dgm:chPref val="1"/>
        </dgm:presLayoutVars>
      </dgm:prSet>
      <dgm:spPr/>
    </dgm:pt>
    <dgm:pt modelId="{F080C6AF-62B7-4097-8066-C23E3ABCF33C}" type="pres">
      <dgm:prSet presAssocID="{3D6E188D-2595-4A5A-8331-3E382FDC6637}" presName="sibTrans" presStyleLbl="sibTrans2D1" presStyleIdx="0" presStyleCnt="0"/>
      <dgm:spPr/>
    </dgm:pt>
    <dgm:pt modelId="{6121E0B5-DAA3-4157-B7A3-E9C6B499BCDB}" type="pres">
      <dgm:prSet presAssocID="{F2CF12AD-E208-4EA8-85DA-210EEF1CB414}" presName="compNode" presStyleCnt="0"/>
      <dgm:spPr/>
    </dgm:pt>
    <dgm:pt modelId="{87033E37-6654-45DB-B8B8-96EAF9B0B3EB}" type="pres">
      <dgm:prSet presAssocID="{F2CF12AD-E208-4EA8-85DA-210EEF1CB414}" presName="iconBgRect" presStyleLbl="bgShp" presStyleIdx="4" presStyleCnt="7"/>
      <dgm:spPr/>
    </dgm:pt>
    <dgm:pt modelId="{FBAFE4EB-C187-490D-8553-949F85A38492}" type="pres">
      <dgm:prSet presAssocID="{F2CF12AD-E208-4EA8-85DA-210EEF1CB414}" presName="iconRect" presStyleLbl="node1" presStyleIdx="4" presStyleCnt="7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ze"/>
        </a:ext>
      </dgm:extLst>
    </dgm:pt>
    <dgm:pt modelId="{AF48052C-2B70-4B22-B297-445F31364110}" type="pres">
      <dgm:prSet presAssocID="{F2CF12AD-E208-4EA8-85DA-210EEF1CB414}" presName="spaceRect" presStyleCnt="0"/>
      <dgm:spPr/>
    </dgm:pt>
    <dgm:pt modelId="{EBEB5945-B819-44EA-BD57-41E6529EA2A9}" type="pres">
      <dgm:prSet presAssocID="{F2CF12AD-E208-4EA8-85DA-210EEF1CB414}" presName="textRect" presStyleLbl="revTx" presStyleIdx="4" presStyleCnt="7">
        <dgm:presLayoutVars>
          <dgm:chMax val="1"/>
          <dgm:chPref val="1"/>
        </dgm:presLayoutVars>
      </dgm:prSet>
      <dgm:spPr/>
    </dgm:pt>
    <dgm:pt modelId="{60CD671B-9A9D-4B50-9F64-71DD17BBD49A}" type="pres">
      <dgm:prSet presAssocID="{ED6CF744-830F-42F5-81D1-E02E2A7137DB}" presName="sibTrans" presStyleLbl="sibTrans2D1" presStyleIdx="0" presStyleCnt="0"/>
      <dgm:spPr/>
    </dgm:pt>
    <dgm:pt modelId="{81015B4A-1B1A-4707-8D76-16819226177A}" type="pres">
      <dgm:prSet presAssocID="{7BD8092E-C036-4E90-9D37-4D83BD549397}" presName="compNode" presStyleCnt="0"/>
      <dgm:spPr/>
    </dgm:pt>
    <dgm:pt modelId="{A43A0831-336A-4A06-8675-221CAED74489}" type="pres">
      <dgm:prSet presAssocID="{7BD8092E-C036-4E90-9D37-4D83BD549397}" presName="iconBgRect" presStyleLbl="bgShp" presStyleIdx="5" presStyleCnt="7"/>
      <dgm:spPr/>
    </dgm:pt>
    <dgm:pt modelId="{14199191-4624-4E3A-A3EA-C70F716FD9AC}" type="pres">
      <dgm:prSet presAssocID="{7BD8092E-C036-4E90-9D37-4D83BD549397}" presName="iconRect" presStyleLbl="node1" presStyleIdx="5" presStyleCnt="7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A5EB835D-80FF-4B16-8732-967765E9AB04}" type="pres">
      <dgm:prSet presAssocID="{7BD8092E-C036-4E90-9D37-4D83BD549397}" presName="spaceRect" presStyleCnt="0"/>
      <dgm:spPr/>
    </dgm:pt>
    <dgm:pt modelId="{6B1944F5-B887-4D4A-83F1-1956F502D26C}" type="pres">
      <dgm:prSet presAssocID="{7BD8092E-C036-4E90-9D37-4D83BD549397}" presName="textRect" presStyleLbl="revTx" presStyleIdx="5" presStyleCnt="7">
        <dgm:presLayoutVars>
          <dgm:chMax val="1"/>
          <dgm:chPref val="1"/>
        </dgm:presLayoutVars>
      </dgm:prSet>
      <dgm:spPr/>
    </dgm:pt>
    <dgm:pt modelId="{C70FB4CB-F863-4D74-8AE5-7505FF1EE78D}" type="pres">
      <dgm:prSet presAssocID="{B6DD910F-49D7-416F-B4B9-DAF7A324EAA4}" presName="sibTrans" presStyleLbl="sibTrans2D1" presStyleIdx="0" presStyleCnt="0"/>
      <dgm:spPr/>
    </dgm:pt>
    <dgm:pt modelId="{F60EC1B0-CE6A-4742-90AB-75C39E628EFB}" type="pres">
      <dgm:prSet presAssocID="{8A5E9BB6-BD99-4BBE-B54F-E5CA3C313DEA}" presName="compNode" presStyleCnt="0"/>
      <dgm:spPr/>
    </dgm:pt>
    <dgm:pt modelId="{55FA543C-77C6-440F-AE60-62230C327601}" type="pres">
      <dgm:prSet presAssocID="{8A5E9BB6-BD99-4BBE-B54F-E5CA3C313DEA}" presName="iconBgRect" presStyleLbl="bgShp" presStyleIdx="6" presStyleCnt="7" custLinFactX="100000" custLinFactNeighborX="180259" custLinFactNeighborY="-27282"/>
      <dgm:spPr/>
    </dgm:pt>
    <dgm:pt modelId="{B15DD8CB-1E0F-428D-85A5-760459E77A9B}" type="pres">
      <dgm:prSet presAssocID="{8A5E9BB6-BD99-4BBE-B54F-E5CA3C313DEA}" presName="iconRect" presStyleLbl="node1" presStyleIdx="6" presStyleCnt="7" custLinFactX="200000" custLinFactNeighborX="283205" custLinFactNeighborY="-42761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oud Computing"/>
        </a:ext>
      </dgm:extLst>
    </dgm:pt>
    <dgm:pt modelId="{B64B1D99-92FA-470D-8475-31FC82CA2101}" type="pres">
      <dgm:prSet presAssocID="{8A5E9BB6-BD99-4BBE-B54F-E5CA3C313DEA}" presName="spaceRect" presStyleCnt="0"/>
      <dgm:spPr/>
    </dgm:pt>
    <dgm:pt modelId="{6BA82AD1-C776-4ED8-A0CA-F6BA9F5172BB}" type="pres">
      <dgm:prSet presAssocID="{8A5E9BB6-BD99-4BBE-B54F-E5CA3C313DEA}" presName="textRect" presStyleLbl="revTx" presStyleIdx="6" presStyleCnt="7" custLinFactX="18898" custLinFactNeighborX="100000" custLinFactNeighborY="-27282">
        <dgm:presLayoutVars>
          <dgm:chMax val="1"/>
          <dgm:chPref val="1"/>
        </dgm:presLayoutVars>
      </dgm:prSet>
      <dgm:spPr/>
    </dgm:pt>
  </dgm:ptLst>
  <dgm:cxnLst>
    <dgm:cxn modelId="{6AFCF900-4E8D-441F-8EE9-6573C1CDC90A}" srcId="{07BE63BB-3291-4C6F-B049-30C9BB3E95A4}" destId="{C63B825F-CBBA-4A1C-958B-0E1A229D4F57}" srcOrd="3" destOrd="0" parTransId="{C85C6EEA-D0BD-4292-8C66-AA32B370D5B6}" sibTransId="{3D6E188D-2595-4A5A-8331-3E382FDC6637}"/>
    <dgm:cxn modelId="{E8F42305-162A-4CB1-B279-93A54083223B}" type="presOf" srcId="{ED6CF744-830F-42F5-81D1-E02E2A7137DB}" destId="{60CD671B-9A9D-4B50-9F64-71DD17BBD49A}" srcOrd="0" destOrd="0" presId="urn:microsoft.com/office/officeart/2018/2/layout/IconCircleList"/>
    <dgm:cxn modelId="{04E40E14-AF60-4E61-9DE5-17D54CB1AFB5}" srcId="{07BE63BB-3291-4C6F-B049-30C9BB3E95A4}" destId="{6D453760-3A38-40D2-99B8-CFD9ED2136A1}" srcOrd="1" destOrd="0" parTransId="{D802AE95-E7BF-4C05-BE5E-97C8DB826A57}" sibTransId="{EA409F80-75B4-4732-82C1-6C4E28CD8EE8}"/>
    <dgm:cxn modelId="{F8989F15-3B8D-4018-85B1-3F62A6879F6C}" type="presOf" srcId="{9882C58C-657A-426F-A371-2FCA2256BFD8}" destId="{9B6FEF86-4A41-4D52-BF21-113BD384D89B}" srcOrd="0" destOrd="0" presId="urn:microsoft.com/office/officeart/2018/2/layout/IconCircleList"/>
    <dgm:cxn modelId="{49A8791B-29FC-49E9-AFB3-D3B48B8F7C79}" type="presOf" srcId="{6D453760-3A38-40D2-99B8-CFD9ED2136A1}" destId="{D675C416-5DB1-45A7-9ACD-02A613F23C2D}" srcOrd="0" destOrd="0" presId="urn:microsoft.com/office/officeart/2018/2/layout/IconCircleList"/>
    <dgm:cxn modelId="{06C9DE28-79B3-4AA3-BD71-23FD0DD75EE2}" type="presOf" srcId="{3D6E188D-2595-4A5A-8331-3E382FDC6637}" destId="{F080C6AF-62B7-4097-8066-C23E3ABCF33C}" srcOrd="0" destOrd="0" presId="urn:microsoft.com/office/officeart/2018/2/layout/IconCircleList"/>
    <dgm:cxn modelId="{D3DC3639-14D4-47C8-A453-BA40679CE06B}" type="presOf" srcId="{B6DD910F-49D7-416F-B4B9-DAF7A324EAA4}" destId="{C70FB4CB-F863-4D74-8AE5-7505FF1EE78D}" srcOrd="0" destOrd="0" presId="urn:microsoft.com/office/officeart/2018/2/layout/IconCircleList"/>
    <dgm:cxn modelId="{FDCAEB64-C9C6-43DD-BD6F-6C1C255A7C4F}" type="presOf" srcId="{2B9747F8-BACD-4FE3-A370-11B41892E07E}" destId="{C552AF76-7C3D-47EF-8292-3B0F50D520DD}" srcOrd="0" destOrd="0" presId="urn:microsoft.com/office/officeart/2018/2/layout/IconCircleList"/>
    <dgm:cxn modelId="{A45CB26C-4804-4121-9E72-7DA0AAC6BDAE}" type="presOf" srcId="{07BE63BB-3291-4C6F-B049-30C9BB3E95A4}" destId="{FA48DA3D-5362-41EB-8DDC-0C7F605E023F}" srcOrd="0" destOrd="0" presId="urn:microsoft.com/office/officeart/2018/2/layout/IconCircleList"/>
    <dgm:cxn modelId="{87B43C6D-0EDD-4B0B-A92E-30040DDA0C30}" srcId="{07BE63BB-3291-4C6F-B049-30C9BB3E95A4}" destId="{8A5E9BB6-BD99-4BBE-B54F-E5CA3C313DEA}" srcOrd="6" destOrd="0" parTransId="{39381AFF-C81D-4EEE-B626-B89C0C9F5B52}" sibTransId="{4643AF2C-3C2A-438E-8074-39B50430929B}"/>
    <dgm:cxn modelId="{AE83C250-0714-4105-8DC0-0608CFD206CE}" type="presOf" srcId="{F2CF12AD-E208-4EA8-85DA-210EEF1CB414}" destId="{EBEB5945-B819-44EA-BD57-41E6529EA2A9}" srcOrd="0" destOrd="0" presId="urn:microsoft.com/office/officeart/2018/2/layout/IconCircleList"/>
    <dgm:cxn modelId="{CB953652-165B-41C3-9276-8078571B5C09}" srcId="{07BE63BB-3291-4C6F-B049-30C9BB3E95A4}" destId="{F2CF12AD-E208-4EA8-85DA-210EEF1CB414}" srcOrd="4" destOrd="0" parTransId="{68A9DADF-B843-4C9C-8984-34C123E2570B}" sibTransId="{ED6CF744-830F-42F5-81D1-E02E2A7137DB}"/>
    <dgm:cxn modelId="{8EC87B92-3572-4199-B8B4-71E2CEEEDE21}" type="presOf" srcId="{D96C5A23-631F-407B-A590-2C2FFA46334B}" destId="{FC6E47F9-685B-400D-91B1-4934C4617E03}" srcOrd="0" destOrd="0" presId="urn:microsoft.com/office/officeart/2018/2/layout/IconCircleList"/>
    <dgm:cxn modelId="{54DD23A2-8F4E-4142-9A78-69187DF190AC}" type="presOf" srcId="{EA409F80-75B4-4732-82C1-6C4E28CD8EE8}" destId="{A7F5C6A5-E62E-4EB0-8B4B-B2CC61FC3754}" srcOrd="0" destOrd="0" presId="urn:microsoft.com/office/officeart/2018/2/layout/IconCircleList"/>
    <dgm:cxn modelId="{83CDF5A5-C43B-48C9-BBDC-3CE9DDF584EE}" srcId="{07BE63BB-3291-4C6F-B049-30C9BB3E95A4}" destId="{7BD8092E-C036-4E90-9D37-4D83BD549397}" srcOrd="5" destOrd="0" parTransId="{3A88870A-E336-4982-97B0-C8909E41B1F6}" sibTransId="{B6DD910F-49D7-416F-B4B9-DAF7A324EAA4}"/>
    <dgm:cxn modelId="{73061AB7-373F-44D4-A640-88843E76A613}" srcId="{07BE63BB-3291-4C6F-B049-30C9BB3E95A4}" destId="{2B9747F8-BACD-4FE3-A370-11B41892E07E}" srcOrd="2" destOrd="0" parTransId="{9F9F8DFC-2371-406B-BC56-6BCF3D7BA3CA}" sibTransId="{3A7E326F-5BE4-45A6-9D33-39BEDA3E6AA5}"/>
    <dgm:cxn modelId="{E0B6E9B9-48EF-40A5-9B46-7EAB321420E3}" type="presOf" srcId="{3A7E326F-5BE4-45A6-9D33-39BEDA3E6AA5}" destId="{DF4CB3FA-4C0D-4B04-A82F-3664649F78CE}" srcOrd="0" destOrd="0" presId="urn:microsoft.com/office/officeart/2018/2/layout/IconCircleList"/>
    <dgm:cxn modelId="{3D6DA1D3-E096-44B8-A599-2DDC88B6C212}" type="presOf" srcId="{7BD8092E-C036-4E90-9D37-4D83BD549397}" destId="{6B1944F5-B887-4D4A-83F1-1956F502D26C}" srcOrd="0" destOrd="0" presId="urn:microsoft.com/office/officeart/2018/2/layout/IconCircleList"/>
    <dgm:cxn modelId="{A212B2D5-A888-4003-9BC9-7D3AF93E5903}" srcId="{07BE63BB-3291-4C6F-B049-30C9BB3E95A4}" destId="{D96C5A23-631F-407B-A590-2C2FFA46334B}" srcOrd="0" destOrd="0" parTransId="{7DA5E579-91BE-4DF7-88C6-AE6248F4281E}" sibTransId="{9882C58C-657A-426F-A371-2FCA2256BFD8}"/>
    <dgm:cxn modelId="{FFB313DD-368C-4B79-954C-F74987337190}" type="presOf" srcId="{C63B825F-CBBA-4A1C-958B-0E1A229D4F57}" destId="{B1C25B9B-966D-4C7B-BBC1-6B303DE24966}" srcOrd="0" destOrd="0" presId="urn:microsoft.com/office/officeart/2018/2/layout/IconCircleList"/>
    <dgm:cxn modelId="{55E168ED-C317-4742-A615-139685F4994B}" type="presOf" srcId="{8A5E9BB6-BD99-4BBE-B54F-E5CA3C313DEA}" destId="{6BA82AD1-C776-4ED8-A0CA-F6BA9F5172BB}" srcOrd="0" destOrd="0" presId="urn:microsoft.com/office/officeart/2018/2/layout/IconCircleList"/>
    <dgm:cxn modelId="{C2404C12-3CB6-4002-A487-59635246F9B4}" type="presParOf" srcId="{FA48DA3D-5362-41EB-8DDC-0C7F605E023F}" destId="{CC863484-32F4-4245-8847-484053A9818C}" srcOrd="0" destOrd="0" presId="urn:microsoft.com/office/officeart/2018/2/layout/IconCircleList"/>
    <dgm:cxn modelId="{0BE4A2FB-68BD-4ACE-94F7-D1A9551DDC43}" type="presParOf" srcId="{CC863484-32F4-4245-8847-484053A9818C}" destId="{D3DAB567-DB9B-4EB6-B49B-F2D2D50688BF}" srcOrd="0" destOrd="0" presId="urn:microsoft.com/office/officeart/2018/2/layout/IconCircleList"/>
    <dgm:cxn modelId="{16AA4C9D-DE56-4A87-9428-7FD2C59A4377}" type="presParOf" srcId="{D3DAB567-DB9B-4EB6-B49B-F2D2D50688BF}" destId="{23B85D4E-AEE9-46E3-B6A1-B01C567EC2B0}" srcOrd="0" destOrd="0" presId="urn:microsoft.com/office/officeart/2018/2/layout/IconCircleList"/>
    <dgm:cxn modelId="{FB94C1F6-A4A9-4E1C-A655-DAE3E4D5048F}" type="presParOf" srcId="{D3DAB567-DB9B-4EB6-B49B-F2D2D50688BF}" destId="{A9485CD2-4A7E-44E8-B775-18AB8CD526B2}" srcOrd="1" destOrd="0" presId="urn:microsoft.com/office/officeart/2018/2/layout/IconCircleList"/>
    <dgm:cxn modelId="{56A37E6C-2FEF-4BCB-AE0B-DA1CA54391DE}" type="presParOf" srcId="{D3DAB567-DB9B-4EB6-B49B-F2D2D50688BF}" destId="{6D87DB85-5ABB-4C9E-A48F-A0C7F03352E6}" srcOrd="2" destOrd="0" presId="urn:microsoft.com/office/officeart/2018/2/layout/IconCircleList"/>
    <dgm:cxn modelId="{959AA8FB-077B-4F9D-AC81-DC01DFAAEC77}" type="presParOf" srcId="{D3DAB567-DB9B-4EB6-B49B-F2D2D50688BF}" destId="{FC6E47F9-685B-400D-91B1-4934C4617E03}" srcOrd="3" destOrd="0" presId="urn:microsoft.com/office/officeart/2018/2/layout/IconCircleList"/>
    <dgm:cxn modelId="{B2AABB2A-2620-483D-8E1C-D6849EE78053}" type="presParOf" srcId="{CC863484-32F4-4245-8847-484053A9818C}" destId="{9B6FEF86-4A41-4D52-BF21-113BD384D89B}" srcOrd="1" destOrd="0" presId="urn:microsoft.com/office/officeart/2018/2/layout/IconCircleList"/>
    <dgm:cxn modelId="{7E1008C4-8ABA-4E28-AC38-07067F31F7A5}" type="presParOf" srcId="{CC863484-32F4-4245-8847-484053A9818C}" destId="{29321624-2A65-4433-9817-48C4DFB654F0}" srcOrd="2" destOrd="0" presId="urn:microsoft.com/office/officeart/2018/2/layout/IconCircleList"/>
    <dgm:cxn modelId="{E3E75DC8-460B-4795-B276-10878518D44F}" type="presParOf" srcId="{29321624-2A65-4433-9817-48C4DFB654F0}" destId="{CC4FFC8D-7182-48E1-B2CE-2A4E5F0371FB}" srcOrd="0" destOrd="0" presId="urn:microsoft.com/office/officeart/2018/2/layout/IconCircleList"/>
    <dgm:cxn modelId="{EA474A07-4569-4555-8830-5D4632ECE37A}" type="presParOf" srcId="{29321624-2A65-4433-9817-48C4DFB654F0}" destId="{30A45FE3-2FD5-4A5C-80C0-D661417CF40E}" srcOrd="1" destOrd="0" presId="urn:microsoft.com/office/officeart/2018/2/layout/IconCircleList"/>
    <dgm:cxn modelId="{43A53F34-C3CD-45C6-ACBB-C277A35A95B8}" type="presParOf" srcId="{29321624-2A65-4433-9817-48C4DFB654F0}" destId="{2B1ECE29-1C09-42ED-BE2D-1B80FB4C2545}" srcOrd="2" destOrd="0" presId="urn:microsoft.com/office/officeart/2018/2/layout/IconCircleList"/>
    <dgm:cxn modelId="{8DD0651F-94B3-4EF5-A4A1-655CCD50D7E8}" type="presParOf" srcId="{29321624-2A65-4433-9817-48C4DFB654F0}" destId="{D675C416-5DB1-45A7-9ACD-02A613F23C2D}" srcOrd="3" destOrd="0" presId="urn:microsoft.com/office/officeart/2018/2/layout/IconCircleList"/>
    <dgm:cxn modelId="{B4AD1F16-2D24-44E1-8211-E8CAB027C82B}" type="presParOf" srcId="{CC863484-32F4-4245-8847-484053A9818C}" destId="{A7F5C6A5-E62E-4EB0-8B4B-B2CC61FC3754}" srcOrd="3" destOrd="0" presId="urn:microsoft.com/office/officeart/2018/2/layout/IconCircleList"/>
    <dgm:cxn modelId="{FC0E7F9E-8C23-41FC-B519-B645F98F80D5}" type="presParOf" srcId="{CC863484-32F4-4245-8847-484053A9818C}" destId="{FF4BD076-B713-4D7A-A1FE-9D7FD3D781EF}" srcOrd="4" destOrd="0" presId="urn:microsoft.com/office/officeart/2018/2/layout/IconCircleList"/>
    <dgm:cxn modelId="{9ED86024-C7FD-44E0-A512-CC5E7E47B1D9}" type="presParOf" srcId="{FF4BD076-B713-4D7A-A1FE-9D7FD3D781EF}" destId="{A205D918-3795-4D29-8A47-B360F29C7670}" srcOrd="0" destOrd="0" presId="urn:microsoft.com/office/officeart/2018/2/layout/IconCircleList"/>
    <dgm:cxn modelId="{0CAD84BA-3A23-4C7D-98D2-0D59CE58A05A}" type="presParOf" srcId="{FF4BD076-B713-4D7A-A1FE-9D7FD3D781EF}" destId="{1D12F9E3-F19A-4C19-A041-415BFAC2584A}" srcOrd="1" destOrd="0" presId="urn:microsoft.com/office/officeart/2018/2/layout/IconCircleList"/>
    <dgm:cxn modelId="{1610BC24-93EB-406F-AEE8-A7DB55D48196}" type="presParOf" srcId="{FF4BD076-B713-4D7A-A1FE-9D7FD3D781EF}" destId="{40C0FB7E-70B0-4A55-9A5E-90A54C7DDC8E}" srcOrd="2" destOrd="0" presId="urn:microsoft.com/office/officeart/2018/2/layout/IconCircleList"/>
    <dgm:cxn modelId="{2DA7B0F7-90BD-4B61-8548-0466F6795B53}" type="presParOf" srcId="{FF4BD076-B713-4D7A-A1FE-9D7FD3D781EF}" destId="{C552AF76-7C3D-47EF-8292-3B0F50D520DD}" srcOrd="3" destOrd="0" presId="urn:microsoft.com/office/officeart/2018/2/layout/IconCircleList"/>
    <dgm:cxn modelId="{1A53DD0A-840A-41C9-BDF4-3F47820893D9}" type="presParOf" srcId="{CC863484-32F4-4245-8847-484053A9818C}" destId="{DF4CB3FA-4C0D-4B04-A82F-3664649F78CE}" srcOrd="5" destOrd="0" presId="urn:microsoft.com/office/officeart/2018/2/layout/IconCircleList"/>
    <dgm:cxn modelId="{D037ED30-88C4-49FD-B527-04EC13C01652}" type="presParOf" srcId="{CC863484-32F4-4245-8847-484053A9818C}" destId="{D85B3C7E-72B8-4C56-BE36-39B226A61FF3}" srcOrd="6" destOrd="0" presId="urn:microsoft.com/office/officeart/2018/2/layout/IconCircleList"/>
    <dgm:cxn modelId="{C154B9B0-1427-47F0-A979-9EAB36E57118}" type="presParOf" srcId="{D85B3C7E-72B8-4C56-BE36-39B226A61FF3}" destId="{784D89CB-A46E-499F-9689-126754494B7E}" srcOrd="0" destOrd="0" presId="urn:microsoft.com/office/officeart/2018/2/layout/IconCircleList"/>
    <dgm:cxn modelId="{DAC30DFC-E3EE-4410-9F09-697BF55DD179}" type="presParOf" srcId="{D85B3C7E-72B8-4C56-BE36-39B226A61FF3}" destId="{EBBE49C1-8B68-4C31-9987-C8E6887D9BD0}" srcOrd="1" destOrd="0" presId="urn:microsoft.com/office/officeart/2018/2/layout/IconCircleList"/>
    <dgm:cxn modelId="{33628668-1A37-4579-8860-108A253579DE}" type="presParOf" srcId="{D85B3C7E-72B8-4C56-BE36-39B226A61FF3}" destId="{7E4F8847-B3FF-43F8-AF74-FD294D546932}" srcOrd="2" destOrd="0" presId="urn:microsoft.com/office/officeart/2018/2/layout/IconCircleList"/>
    <dgm:cxn modelId="{C4B5E90D-EF79-4B60-B99B-D63B619DB99F}" type="presParOf" srcId="{D85B3C7E-72B8-4C56-BE36-39B226A61FF3}" destId="{B1C25B9B-966D-4C7B-BBC1-6B303DE24966}" srcOrd="3" destOrd="0" presId="urn:microsoft.com/office/officeart/2018/2/layout/IconCircleList"/>
    <dgm:cxn modelId="{4C5479A2-FA9A-4979-9991-E60BB5481B5E}" type="presParOf" srcId="{CC863484-32F4-4245-8847-484053A9818C}" destId="{F080C6AF-62B7-4097-8066-C23E3ABCF33C}" srcOrd="7" destOrd="0" presId="urn:microsoft.com/office/officeart/2018/2/layout/IconCircleList"/>
    <dgm:cxn modelId="{02046CD4-15CB-443E-989D-BBBC3A3EEFF3}" type="presParOf" srcId="{CC863484-32F4-4245-8847-484053A9818C}" destId="{6121E0B5-DAA3-4157-B7A3-E9C6B499BCDB}" srcOrd="8" destOrd="0" presId="urn:microsoft.com/office/officeart/2018/2/layout/IconCircleList"/>
    <dgm:cxn modelId="{0872FC2D-44E2-4022-9A89-3292E665B106}" type="presParOf" srcId="{6121E0B5-DAA3-4157-B7A3-E9C6B499BCDB}" destId="{87033E37-6654-45DB-B8B8-96EAF9B0B3EB}" srcOrd="0" destOrd="0" presId="urn:microsoft.com/office/officeart/2018/2/layout/IconCircleList"/>
    <dgm:cxn modelId="{7846C24A-EDC3-4C23-9EDC-12D14EF21324}" type="presParOf" srcId="{6121E0B5-DAA3-4157-B7A3-E9C6B499BCDB}" destId="{FBAFE4EB-C187-490D-8553-949F85A38492}" srcOrd="1" destOrd="0" presId="urn:microsoft.com/office/officeart/2018/2/layout/IconCircleList"/>
    <dgm:cxn modelId="{D5E3322B-31B3-402C-8F99-70C600582480}" type="presParOf" srcId="{6121E0B5-DAA3-4157-B7A3-E9C6B499BCDB}" destId="{AF48052C-2B70-4B22-B297-445F31364110}" srcOrd="2" destOrd="0" presId="urn:microsoft.com/office/officeart/2018/2/layout/IconCircleList"/>
    <dgm:cxn modelId="{97066652-C9CA-4253-BDA9-FF1B1B559180}" type="presParOf" srcId="{6121E0B5-DAA3-4157-B7A3-E9C6B499BCDB}" destId="{EBEB5945-B819-44EA-BD57-41E6529EA2A9}" srcOrd="3" destOrd="0" presId="urn:microsoft.com/office/officeart/2018/2/layout/IconCircleList"/>
    <dgm:cxn modelId="{B783E438-CE46-4183-B4A6-350D6AEB3C44}" type="presParOf" srcId="{CC863484-32F4-4245-8847-484053A9818C}" destId="{60CD671B-9A9D-4B50-9F64-71DD17BBD49A}" srcOrd="9" destOrd="0" presId="urn:microsoft.com/office/officeart/2018/2/layout/IconCircleList"/>
    <dgm:cxn modelId="{6F8DE84D-1E66-4977-9CFA-6CE3A9585229}" type="presParOf" srcId="{CC863484-32F4-4245-8847-484053A9818C}" destId="{81015B4A-1B1A-4707-8D76-16819226177A}" srcOrd="10" destOrd="0" presId="urn:microsoft.com/office/officeart/2018/2/layout/IconCircleList"/>
    <dgm:cxn modelId="{D85F2EB3-A41F-414C-954A-0CF56B7B6F94}" type="presParOf" srcId="{81015B4A-1B1A-4707-8D76-16819226177A}" destId="{A43A0831-336A-4A06-8675-221CAED74489}" srcOrd="0" destOrd="0" presId="urn:microsoft.com/office/officeart/2018/2/layout/IconCircleList"/>
    <dgm:cxn modelId="{5C2FCB13-2A3D-4445-A9F6-5C125F26EFF1}" type="presParOf" srcId="{81015B4A-1B1A-4707-8D76-16819226177A}" destId="{14199191-4624-4E3A-A3EA-C70F716FD9AC}" srcOrd="1" destOrd="0" presId="urn:microsoft.com/office/officeart/2018/2/layout/IconCircleList"/>
    <dgm:cxn modelId="{9B3808A6-062A-47E3-B3F9-F1887311AA74}" type="presParOf" srcId="{81015B4A-1B1A-4707-8D76-16819226177A}" destId="{A5EB835D-80FF-4B16-8732-967765E9AB04}" srcOrd="2" destOrd="0" presId="urn:microsoft.com/office/officeart/2018/2/layout/IconCircleList"/>
    <dgm:cxn modelId="{F7700B56-455C-4236-B930-DCBA104760C9}" type="presParOf" srcId="{81015B4A-1B1A-4707-8D76-16819226177A}" destId="{6B1944F5-B887-4D4A-83F1-1956F502D26C}" srcOrd="3" destOrd="0" presId="urn:microsoft.com/office/officeart/2018/2/layout/IconCircleList"/>
    <dgm:cxn modelId="{68F31F83-2E67-4449-AB74-6A0645474152}" type="presParOf" srcId="{CC863484-32F4-4245-8847-484053A9818C}" destId="{C70FB4CB-F863-4D74-8AE5-7505FF1EE78D}" srcOrd="11" destOrd="0" presId="urn:microsoft.com/office/officeart/2018/2/layout/IconCircleList"/>
    <dgm:cxn modelId="{5B424FAE-5284-4D83-9930-4EB102E4FA3A}" type="presParOf" srcId="{CC863484-32F4-4245-8847-484053A9818C}" destId="{F60EC1B0-CE6A-4742-90AB-75C39E628EFB}" srcOrd="12" destOrd="0" presId="urn:microsoft.com/office/officeart/2018/2/layout/IconCircleList"/>
    <dgm:cxn modelId="{399F456A-ABAF-4959-B090-E9D37E4C49F6}" type="presParOf" srcId="{F60EC1B0-CE6A-4742-90AB-75C39E628EFB}" destId="{55FA543C-77C6-440F-AE60-62230C327601}" srcOrd="0" destOrd="0" presId="urn:microsoft.com/office/officeart/2018/2/layout/IconCircleList"/>
    <dgm:cxn modelId="{00DD7B8B-FB06-46E8-B845-D901DCCFB9E6}" type="presParOf" srcId="{F60EC1B0-CE6A-4742-90AB-75C39E628EFB}" destId="{B15DD8CB-1E0F-428D-85A5-760459E77A9B}" srcOrd="1" destOrd="0" presId="urn:microsoft.com/office/officeart/2018/2/layout/IconCircleList"/>
    <dgm:cxn modelId="{8654AC4D-7E43-4514-B3BA-259E17D70816}" type="presParOf" srcId="{F60EC1B0-CE6A-4742-90AB-75C39E628EFB}" destId="{B64B1D99-92FA-470D-8475-31FC82CA2101}" srcOrd="2" destOrd="0" presId="urn:microsoft.com/office/officeart/2018/2/layout/IconCircleList"/>
    <dgm:cxn modelId="{32EE482A-6F7B-44C9-863B-255A8B373BA4}" type="presParOf" srcId="{F60EC1B0-CE6A-4742-90AB-75C39E628EFB}" destId="{6BA82AD1-C776-4ED8-A0CA-F6BA9F5172BB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9038BC2-69E5-45F2-828F-94B4BD1B6A46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805A2551-A1F6-466D-842C-8022D8624916}">
      <dgm:prSet/>
      <dgm:spPr/>
      <dgm:t>
        <a:bodyPr/>
        <a:lstStyle/>
        <a:p>
          <a:pPr>
            <a:lnSpc>
              <a:spcPct val="100000"/>
            </a:lnSpc>
          </a:pPr>
          <a:r>
            <a:rPr lang="en-SG" b="1"/>
            <a:t>TF-IDF Vectorizer</a:t>
          </a:r>
          <a:r>
            <a:rPr lang="en-SG"/>
            <a:t>: Converts text to numeric features.</a:t>
          </a:r>
          <a:endParaRPr lang="en-US"/>
        </a:p>
      </dgm:t>
    </dgm:pt>
    <dgm:pt modelId="{FB1299CE-0495-4FCE-A65C-D68E6E87F7EC}" type="parTrans" cxnId="{E55CDF87-7F08-491F-A315-2004F22D3CF3}">
      <dgm:prSet/>
      <dgm:spPr/>
      <dgm:t>
        <a:bodyPr/>
        <a:lstStyle/>
        <a:p>
          <a:endParaRPr lang="en-US"/>
        </a:p>
      </dgm:t>
    </dgm:pt>
    <dgm:pt modelId="{B251B706-0EFC-471F-B73E-9FA3764B097F}" type="sibTrans" cxnId="{E55CDF87-7F08-491F-A315-2004F22D3CF3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D3C01905-4FB8-4D86-84C2-C033758BFBE1}">
      <dgm:prSet/>
      <dgm:spPr/>
      <dgm:t>
        <a:bodyPr/>
        <a:lstStyle/>
        <a:p>
          <a:pPr>
            <a:lnSpc>
              <a:spcPct val="100000"/>
            </a:lnSpc>
          </a:pPr>
          <a:r>
            <a:rPr lang="en-SG" b="1"/>
            <a:t>Logistic Regression</a:t>
          </a:r>
          <a:r>
            <a:rPr lang="en-SG"/>
            <a:t>: Classifies user intents.</a:t>
          </a:r>
          <a:endParaRPr lang="en-US"/>
        </a:p>
      </dgm:t>
    </dgm:pt>
    <dgm:pt modelId="{D330116D-CB1A-4530-8210-3104F6C89FC1}" type="parTrans" cxnId="{CA80A967-D429-4AF3-B208-893B845B7A20}">
      <dgm:prSet/>
      <dgm:spPr/>
      <dgm:t>
        <a:bodyPr/>
        <a:lstStyle/>
        <a:p>
          <a:endParaRPr lang="en-US"/>
        </a:p>
      </dgm:t>
    </dgm:pt>
    <dgm:pt modelId="{EBEC4970-E812-425A-A287-1D9D5DF5DD1C}" type="sibTrans" cxnId="{CA80A967-D429-4AF3-B208-893B845B7A20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924A36CE-4F31-47B6-956D-EC25CF80FFDD}">
      <dgm:prSet/>
      <dgm:spPr/>
      <dgm:t>
        <a:bodyPr/>
        <a:lstStyle/>
        <a:p>
          <a:pPr>
            <a:lnSpc>
              <a:spcPct val="100000"/>
            </a:lnSpc>
          </a:pPr>
          <a:r>
            <a:rPr lang="en-SG" b="1"/>
            <a:t>Cosine Similarity</a:t>
          </a:r>
          <a:r>
            <a:rPr lang="en-SG"/>
            <a:t>: Matches user queries to responses.</a:t>
          </a:r>
          <a:endParaRPr lang="en-US"/>
        </a:p>
      </dgm:t>
    </dgm:pt>
    <dgm:pt modelId="{FFF1CC5D-A73F-489D-8F49-D4F61F20FDF7}" type="parTrans" cxnId="{0FE7A57F-DA75-4E69-AC48-47CA194A4CCD}">
      <dgm:prSet/>
      <dgm:spPr/>
      <dgm:t>
        <a:bodyPr/>
        <a:lstStyle/>
        <a:p>
          <a:endParaRPr lang="en-US"/>
        </a:p>
      </dgm:t>
    </dgm:pt>
    <dgm:pt modelId="{8921340F-4244-4445-8D9D-2798C6657B32}" type="sibTrans" cxnId="{0FE7A57F-DA75-4E69-AC48-47CA194A4CCD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BAE38694-8D06-4B49-9B0E-70C0C6A86A64}">
      <dgm:prSet/>
      <dgm:spPr/>
      <dgm:t>
        <a:bodyPr/>
        <a:lstStyle/>
        <a:p>
          <a:pPr>
            <a:lnSpc>
              <a:spcPct val="100000"/>
            </a:lnSpc>
          </a:pPr>
          <a:r>
            <a:rPr lang="en-SG" b="1"/>
            <a:t>NLP Techniques</a:t>
          </a:r>
          <a:r>
            <a:rPr lang="en-SG"/>
            <a:t>: Tokenization and lemmatization.</a:t>
          </a:r>
          <a:endParaRPr lang="en-US"/>
        </a:p>
      </dgm:t>
    </dgm:pt>
    <dgm:pt modelId="{C993C36B-EDF0-4DFD-85C0-EC8B93BE977A}" type="parTrans" cxnId="{69A66EB3-76E4-405A-A2AE-DA5B42983C1D}">
      <dgm:prSet/>
      <dgm:spPr/>
      <dgm:t>
        <a:bodyPr/>
        <a:lstStyle/>
        <a:p>
          <a:endParaRPr lang="en-US"/>
        </a:p>
      </dgm:t>
    </dgm:pt>
    <dgm:pt modelId="{5CD6F91E-8825-4808-8FFB-DE3992F71962}" type="sibTrans" cxnId="{69A66EB3-76E4-405A-A2AE-DA5B42983C1D}">
      <dgm:prSet/>
      <dgm:spPr/>
      <dgm:t>
        <a:bodyPr/>
        <a:lstStyle/>
        <a:p>
          <a:endParaRPr lang="en-US"/>
        </a:p>
      </dgm:t>
    </dgm:pt>
    <dgm:pt modelId="{13E727AB-73F9-46FB-8D7A-159DC47CD7CC}" type="pres">
      <dgm:prSet presAssocID="{F9038BC2-69E5-45F2-828F-94B4BD1B6A46}" presName="root" presStyleCnt="0">
        <dgm:presLayoutVars>
          <dgm:dir/>
          <dgm:resizeHandles val="exact"/>
        </dgm:presLayoutVars>
      </dgm:prSet>
      <dgm:spPr/>
    </dgm:pt>
    <dgm:pt modelId="{559F23BE-DA57-4D76-A034-D74112B54620}" type="pres">
      <dgm:prSet presAssocID="{F9038BC2-69E5-45F2-828F-94B4BD1B6A46}" presName="container" presStyleCnt="0">
        <dgm:presLayoutVars>
          <dgm:dir/>
          <dgm:resizeHandles val="exact"/>
        </dgm:presLayoutVars>
      </dgm:prSet>
      <dgm:spPr/>
    </dgm:pt>
    <dgm:pt modelId="{4E838F7F-C66C-43D9-B651-786BB03CECD7}" type="pres">
      <dgm:prSet presAssocID="{805A2551-A1F6-466D-842C-8022D8624916}" presName="compNode" presStyleCnt="0"/>
      <dgm:spPr/>
    </dgm:pt>
    <dgm:pt modelId="{BCBEA755-D045-4183-8817-A84D94396E9B}" type="pres">
      <dgm:prSet presAssocID="{805A2551-A1F6-466D-842C-8022D8624916}" presName="iconBgRect" presStyleLbl="bgShp" presStyleIdx="0" presStyleCnt="4"/>
      <dgm:spPr/>
    </dgm:pt>
    <dgm:pt modelId="{80C4A151-0E8D-4EF9-8170-93809718CB19}" type="pres">
      <dgm:prSet presAssocID="{805A2551-A1F6-466D-842C-8022D8624916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ubtitles"/>
        </a:ext>
      </dgm:extLst>
    </dgm:pt>
    <dgm:pt modelId="{276361DC-E09A-41AF-A124-4A3F1CCE0EA0}" type="pres">
      <dgm:prSet presAssocID="{805A2551-A1F6-466D-842C-8022D8624916}" presName="spaceRect" presStyleCnt="0"/>
      <dgm:spPr/>
    </dgm:pt>
    <dgm:pt modelId="{3919AD28-46A8-40D9-91A2-68F2B65F3C76}" type="pres">
      <dgm:prSet presAssocID="{805A2551-A1F6-466D-842C-8022D8624916}" presName="textRect" presStyleLbl="revTx" presStyleIdx="0" presStyleCnt="4">
        <dgm:presLayoutVars>
          <dgm:chMax val="1"/>
          <dgm:chPref val="1"/>
        </dgm:presLayoutVars>
      </dgm:prSet>
      <dgm:spPr/>
    </dgm:pt>
    <dgm:pt modelId="{C40BB1B5-FD4D-4ACD-BFCD-80096C5EB1F0}" type="pres">
      <dgm:prSet presAssocID="{B251B706-0EFC-471F-B73E-9FA3764B097F}" presName="sibTrans" presStyleLbl="sibTrans2D1" presStyleIdx="0" presStyleCnt="0"/>
      <dgm:spPr/>
    </dgm:pt>
    <dgm:pt modelId="{1530CCA6-2716-4C4E-A680-6635970666CC}" type="pres">
      <dgm:prSet presAssocID="{D3C01905-4FB8-4D86-84C2-C033758BFBE1}" presName="compNode" presStyleCnt="0"/>
      <dgm:spPr/>
    </dgm:pt>
    <dgm:pt modelId="{065102B7-2841-4817-95CC-44976CDAF6C9}" type="pres">
      <dgm:prSet presAssocID="{D3C01905-4FB8-4D86-84C2-C033758BFBE1}" presName="iconBgRect" presStyleLbl="bgShp" presStyleIdx="1" presStyleCnt="4"/>
      <dgm:spPr/>
    </dgm:pt>
    <dgm:pt modelId="{E033575E-AA71-4862-A47A-5765A8CBA93C}" type="pres">
      <dgm:prSet presAssocID="{D3C01905-4FB8-4D86-84C2-C033758BFBE1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38C01EBE-24C6-47D4-AF71-825B9179CE5C}" type="pres">
      <dgm:prSet presAssocID="{D3C01905-4FB8-4D86-84C2-C033758BFBE1}" presName="spaceRect" presStyleCnt="0"/>
      <dgm:spPr/>
    </dgm:pt>
    <dgm:pt modelId="{A10218DE-CAB1-489D-B276-1F16348DEF1F}" type="pres">
      <dgm:prSet presAssocID="{D3C01905-4FB8-4D86-84C2-C033758BFBE1}" presName="textRect" presStyleLbl="revTx" presStyleIdx="1" presStyleCnt="4">
        <dgm:presLayoutVars>
          <dgm:chMax val="1"/>
          <dgm:chPref val="1"/>
        </dgm:presLayoutVars>
      </dgm:prSet>
      <dgm:spPr/>
    </dgm:pt>
    <dgm:pt modelId="{2EB489B5-1099-4116-B03D-B68A325B6FD8}" type="pres">
      <dgm:prSet presAssocID="{EBEC4970-E812-425A-A287-1D9D5DF5DD1C}" presName="sibTrans" presStyleLbl="sibTrans2D1" presStyleIdx="0" presStyleCnt="0"/>
      <dgm:spPr/>
    </dgm:pt>
    <dgm:pt modelId="{43325EB2-BEBD-4D41-9EE1-8595451329C8}" type="pres">
      <dgm:prSet presAssocID="{924A36CE-4F31-47B6-956D-EC25CF80FFDD}" presName="compNode" presStyleCnt="0"/>
      <dgm:spPr/>
    </dgm:pt>
    <dgm:pt modelId="{7C0EC7E4-8091-4E6C-A8C1-C174E336A677}" type="pres">
      <dgm:prSet presAssocID="{924A36CE-4F31-47B6-956D-EC25CF80FFDD}" presName="iconBgRect" presStyleLbl="bgShp" presStyleIdx="2" presStyleCnt="4"/>
      <dgm:spPr/>
    </dgm:pt>
    <dgm:pt modelId="{5AB1FE91-40DF-43FC-A3FD-068B75DD7996}" type="pres">
      <dgm:prSet presAssocID="{924A36CE-4F31-47B6-956D-EC25CF80FFDD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C926CB3E-1BF0-47F1-8F6B-CB8E4C2C20B1}" type="pres">
      <dgm:prSet presAssocID="{924A36CE-4F31-47B6-956D-EC25CF80FFDD}" presName="spaceRect" presStyleCnt="0"/>
      <dgm:spPr/>
    </dgm:pt>
    <dgm:pt modelId="{3EA26CF4-A180-4AA5-B49D-4C2B0CEBAEAC}" type="pres">
      <dgm:prSet presAssocID="{924A36CE-4F31-47B6-956D-EC25CF80FFDD}" presName="textRect" presStyleLbl="revTx" presStyleIdx="2" presStyleCnt="4">
        <dgm:presLayoutVars>
          <dgm:chMax val="1"/>
          <dgm:chPref val="1"/>
        </dgm:presLayoutVars>
      </dgm:prSet>
      <dgm:spPr/>
    </dgm:pt>
    <dgm:pt modelId="{08D2FA42-2E84-44A0-8652-71C0EA7A4703}" type="pres">
      <dgm:prSet presAssocID="{8921340F-4244-4445-8D9D-2798C6657B32}" presName="sibTrans" presStyleLbl="sibTrans2D1" presStyleIdx="0" presStyleCnt="0"/>
      <dgm:spPr/>
    </dgm:pt>
    <dgm:pt modelId="{D98E575A-6D76-4A51-9743-E3A671C62049}" type="pres">
      <dgm:prSet presAssocID="{BAE38694-8D06-4B49-9B0E-70C0C6A86A64}" presName="compNode" presStyleCnt="0"/>
      <dgm:spPr/>
    </dgm:pt>
    <dgm:pt modelId="{44DF1E13-8055-40DB-9418-A080ED4DCAEB}" type="pres">
      <dgm:prSet presAssocID="{BAE38694-8D06-4B49-9B0E-70C0C6A86A64}" presName="iconBgRect" presStyleLbl="bgShp" presStyleIdx="3" presStyleCnt="4"/>
      <dgm:spPr/>
    </dgm:pt>
    <dgm:pt modelId="{9039C475-B4F0-4591-80FC-A3BBCAE16F39}" type="pres">
      <dgm:prSet presAssocID="{BAE38694-8D06-4B49-9B0E-70C0C6A86A64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34AA1014-62F9-444E-BF7E-37C06F5CBCD3}" type="pres">
      <dgm:prSet presAssocID="{BAE38694-8D06-4B49-9B0E-70C0C6A86A64}" presName="spaceRect" presStyleCnt="0"/>
      <dgm:spPr/>
    </dgm:pt>
    <dgm:pt modelId="{0F1158BD-110E-409C-972F-48394F7E8087}" type="pres">
      <dgm:prSet presAssocID="{BAE38694-8D06-4B49-9B0E-70C0C6A86A64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AE89DE1A-5567-4A19-85BC-B722D26C7A8E}" type="presOf" srcId="{805A2551-A1F6-466D-842C-8022D8624916}" destId="{3919AD28-46A8-40D9-91A2-68F2B65F3C76}" srcOrd="0" destOrd="0" presId="urn:microsoft.com/office/officeart/2018/2/layout/IconCircleList"/>
    <dgm:cxn modelId="{44B3B733-82E5-4C77-B6F8-960E63909ABC}" type="presOf" srcId="{8921340F-4244-4445-8D9D-2798C6657B32}" destId="{08D2FA42-2E84-44A0-8652-71C0EA7A4703}" srcOrd="0" destOrd="0" presId="urn:microsoft.com/office/officeart/2018/2/layout/IconCircleList"/>
    <dgm:cxn modelId="{87901165-B787-43B5-81B4-7750AF3B06AF}" type="presOf" srcId="{D3C01905-4FB8-4D86-84C2-C033758BFBE1}" destId="{A10218DE-CAB1-489D-B276-1F16348DEF1F}" srcOrd="0" destOrd="0" presId="urn:microsoft.com/office/officeart/2018/2/layout/IconCircleList"/>
    <dgm:cxn modelId="{CA80A967-D429-4AF3-B208-893B845B7A20}" srcId="{F9038BC2-69E5-45F2-828F-94B4BD1B6A46}" destId="{D3C01905-4FB8-4D86-84C2-C033758BFBE1}" srcOrd="1" destOrd="0" parTransId="{D330116D-CB1A-4530-8210-3104F6C89FC1}" sibTransId="{EBEC4970-E812-425A-A287-1D9D5DF5DD1C}"/>
    <dgm:cxn modelId="{C8BBA276-C89C-4CCC-9C61-3CE81769F008}" type="presOf" srcId="{BAE38694-8D06-4B49-9B0E-70C0C6A86A64}" destId="{0F1158BD-110E-409C-972F-48394F7E8087}" srcOrd="0" destOrd="0" presId="urn:microsoft.com/office/officeart/2018/2/layout/IconCircleList"/>
    <dgm:cxn modelId="{0FE7A57F-DA75-4E69-AC48-47CA194A4CCD}" srcId="{F9038BC2-69E5-45F2-828F-94B4BD1B6A46}" destId="{924A36CE-4F31-47B6-956D-EC25CF80FFDD}" srcOrd="2" destOrd="0" parTransId="{FFF1CC5D-A73F-489D-8F49-D4F61F20FDF7}" sibTransId="{8921340F-4244-4445-8D9D-2798C6657B32}"/>
    <dgm:cxn modelId="{E55CDF87-7F08-491F-A315-2004F22D3CF3}" srcId="{F9038BC2-69E5-45F2-828F-94B4BD1B6A46}" destId="{805A2551-A1F6-466D-842C-8022D8624916}" srcOrd="0" destOrd="0" parTransId="{FB1299CE-0495-4FCE-A65C-D68E6E87F7EC}" sibTransId="{B251B706-0EFC-471F-B73E-9FA3764B097F}"/>
    <dgm:cxn modelId="{CC1449AE-E64E-48A6-BA60-E888E3DA5B7E}" type="presOf" srcId="{F9038BC2-69E5-45F2-828F-94B4BD1B6A46}" destId="{13E727AB-73F9-46FB-8D7A-159DC47CD7CC}" srcOrd="0" destOrd="0" presId="urn:microsoft.com/office/officeart/2018/2/layout/IconCircleList"/>
    <dgm:cxn modelId="{69A66EB3-76E4-405A-A2AE-DA5B42983C1D}" srcId="{F9038BC2-69E5-45F2-828F-94B4BD1B6A46}" destId="{BAE38694-8D06-4B49-9B0E-70C0C6A86A64}" srcOrd="3" destOrd="0" parTransId="{C993C36B-EDF0-4DFD-85C0-EC8B93BE977A}" sibTransId="{5CD6F91E-8825-4808-8FFB-DE3992F71962}"/>
    <dgm:cxn modelId="{659116B8-4D59-461C-9672-2A7A5076637E}" type="presOf" srcId="{B251B706-0EFC-471F-B73E-9FA3764B097F}" destId="{C40BB1B5-FD4D-4ACD-BFCD-80096C5EB1F0}" srcOrd="0" destOrd="0" presId="urn:microsoft.com/office/officeart/2018/2/layout/IconCircleList"/>
    <dgm:cxn modelId="{001321EB-DF31-483B-908F-46AD067E3564}" type="presOf" srcId="{924A36CE-4F31-47B6-956D-EC25CF80FFDD}" destId="{3EA26CF4-A180-4AA5-B49D-4C2B0CEBAEAC}" srcOrd="0" destOrd="0" presId="urn:microsoft.com/office/officeart/2018/2/layout/IconCircleList"/>
    <dgm:cxn modelId="{79E1ADFC-30BF-4224-AB6E-FA0239D6C8B3}" type="presOf" srcId="{EBEC4970-E812-425A-A287-1D9D5DF5DD1C}" destId="{2EB489B5-1099-4116-B03D-B68A325B6FD8}" srcOrd="0" destOrd="0" presId="urn:microsoft.com/office/officeart/2018/2/layout/IconCircleList"/>
    <dgm:cxn modelId="{AAFC9EE8-72B5-43F2-ADD5-D65812FB8C1A}" type="presParOf" srcId="{13E727AB-73F9-46FB-8D7A-159DC47CD7CC}" destId="{559F23BE-DA57-4D76-A034-D74112B54620}" srcOrd="0" destOrd="0" presId="urn:microsoft.com/office/officeart/2018/2/layout/IconCircleList"/>
    <dgm:cxn modelId="{1FA3B0B3-6171-4CDE-949B-99B80624B48B}" type="presParOf" srcId="{559F23BE-DA57-4D76-A034-D74112B54620}" destId="{4E838F7F-C66C-43D9-B651-786BB03CECD7}" srcOrd="0" destOrd="0" presId="urn:microsoft.com/office/officeart/2018/2/layout/IconCircleList"/>
    <dgm:cxn modelId="{76E3999C-AACD-45DC-9A20-45D005F80D46}" type="presParOf" srcId="{4E838F7F-C66C-43D9-B651-786BB03CECD7}" destId="{BCBEA755-D045-4183-8817-A84D94396E9B}" srcOrd="0" destOrd="0" presId="urn:microsoft.com/office/officeart/2018/2/layout/IconCircleList"/>
    <dgm:cxn modelId="{7111D054-3A65-4F9F-800E-86E67280EDFE}" type="presParOf" srcId="{4E838F7F-C66C-43D9-B651-786BB03CECD7}" destId="{80C4A151-0E8D-4EF9-8170-93809718CB19}" srcOrd="1" destOrd="0" presId="urn:microsoft.com/office/officeart/2018/2/layout/IconCircleList"/>
    <dgm:cxn modelId="{F13D9A2E-D3F6-4F6E-AAE2-39F511D91322}" type="presParOf" srcId="{4E838F7F-C66C-43D9-B651-786BB03CECD7}" destId="{276361DC-E09A-41AF-A124-4A3F1CCE0EA0}" srcOrd="2" destOrd="0" presId="urn:microsoft.com/office/officeart/2018/2/layout/IconCircleList"/>
    <dgm:cxn modelId="{EB998FBB-0B3C-432B-909B-F72294762517}" type="presParOf" srcId="{4E838F7F-C66C-43D9-B651-786BB03CECD7}" destId="{3919AD28-46A8-40D9-91A2-68F2B65F3C76}" srcOrd="3" destOrd="0" presId="urn:microsoft.com/office/officeart/2018/2/layout/IconCircleList"/>
    <dgm:cxn modelId="{DBE45F76-F462-4161-987E-3A49EC17C8C1}" type="presParOf" srcId="{559F23BE-DA57-4D76-A034-D74112B54620}" destId="{C40BB1B5-FD4D-4ACD-BFCD-80096C5EB1F0}" srcOrd="1" destOrd="0" presId="urn:microsoft.com/office/officeart/2018/2/layout/IconCircleList"/>
    <dgm:cxn modelId="{FF5BB9A8-5792-4801-8A5B-57ED3EBCA46C}" type="presParOf" srcId="{559F23BE-DA57-4D76-A034-D74112B54620}" destId="{1530CCA6-2716-4C4E-A680-6635970666CC}" srcOrd="2" destOrd="0" presId="urn:microsoft.com/office/officeart/2018/2/layout/IconCircleList"/>
    <dgm:cxn modelId="{2BFCF775-BF47-458B-9618-511686046512}" type="presParOf" srcId="{1530CCA6-2716-4C4E-A680-6635970666CC}" destId="{065102B7-2841-4817-95CC-44976CDAF6C9}" srcOrd="0" destOrd="0" presId="urn:microsoft.com/office/officeart/2018/2/layout/IconCircleList"/>
    <dgm:cxn modelId="{75C6927B-520B-4BB8-AC3E-18BAE66A7F31}" type="presParOf" srcId="{1530CCA6-2716-4C4E-A680-6635970666CC}" destId="{E033575E-AA71-4862-A47A-5765A8CBA93C}" srcOrd="1" destOrd="0" presId="urn:microsoft.com/office/officeart/2018/2/layout/IconCircleList"/>
    <dgm:cxn modelId="{0A5B8BBA-5447-4B79-8104-D7DAD2538E2E}" type="presParOf" srcId="{1530CCA6-2716-4C4E-A680-6635970666CC}" destId="{38C01EBE-24C6-47D4-AF71-825B9179CE5C}" srcOrd="2" destOrd="0" presId="urn:microsoft.com/office/officeart/2018/2/layout/IconCircleList"/>
    <dgm:cxn modelId="{6C32B467-CB31-4DAF-A449-205EB242605B}" type="presParOf" srcId="{1530CCA6-2716-4C4E-A680-6635970666CC}" destId="{A10218DE-CAB1-489D-B276-1F16348DEF1F}" srcOrd="3" destOrd="0" presId="urn:microsoft.com/office/officeart/2018/2/layout/IconCircleList"/>
    <dgm:cxn modelId="{299495F6-DADC-4D81-82B2-45785C27A144}" type="presParOf" srcId="{559F23BE-DA57-4D76-A034-D74112B54620}" destId="{2EB489B5-1099-4116-B03D-B68A325B6FD8}" srcOrd="3" destOrd="0" presId="urn:microsoft.com/office/officeart/2018/2/layout/IconCircleList"/>
    <dgm:cxn modelId="{402E048D-1429-4EB7-B234-427FF65B1CE7}" type="presParOf" srcId="{559F23BE-DA57-4D76-A034-D74112B54620}" destId="{43325EB2-BEBD-4D41-9EE1-8595451329C8}" srcOrd="4" destOrd="0" presId="urn:microsoft.com/office/officeart/2018/2/layout/IconCircleList"/>
    <dgm:cxn modelId="{18B82416-E64B-465A-A533-2CC9889635A7}" type="presParOf" srcId="{43325EB2-BEBD-4D41-9EE1-8595451329C8}" destId="{7C0EC7E4-8091-4E6C-A8C1-C174E336A677}" srcOrd="0" destOrd="0" presId="urn:microsoft.com/office/officeart/2018/2/layout/IconCircleList"/>
    <dgm:cxn modelId="{64DD5B4E-49AD-4890-8862-5A3DCF709BCE}" type="presParOf" srcId="{43325EB2-BEBD-4D41-9EE1-8595451329C8}" destId="{5AB1FE91-40DF-43FC-A3FD-068B75DD7996}" srcOrd="1" destOrd="0" presId="urn:microsoft.com/office/officeart/2018/2/layout/IconCircleList"/>
    <dgm:cxn modelId="{3D7FD82E-72FF-440D-AADD-8A45141D6A02}" type="presParOf" srcId="{43325EB2-BEBD-4D41-9EE1-8595451329C8}" destId="{C926CB3E-1BF0-47F1-8F6B-CB8E4C2C20B1}" srcOrd="2" destOrd="0" presId="urn:microsoft.com/office/officeart/2018/2/layout/IconCircleList"/>
    <dgm:cxn modelId="{8ACC3B87-4C1F-4DFA-8513-1A165F04243E}" type="presParOf" srcId="{43325EB2-BEBD-4D41-9EE1-8595451329C8}" destId="{3EA26CF4-A180-4AA5-B49D-4C2B0CEBAEAC}" srcOrd="3" destOrd="0" presId="urn:microsoft.com/office/officeart/2018/2/layout/IconCircleList"/>
    <dgm:cxn modelId="{9E836009-8C08-499D-9CB9-378BF24EE416}" type="presParOf" srcId="{559F23BE-DA57-4D76-A034-D74112B54620}" destId="{08D2FA42-2E84-44A0-8652-71C0EA7A4703}" srcOrd="5" destOrd="0" presId="urn:microsoft.com/office/officeart/2018/2/layout/IconCircleList"/>
    <dgm:cxn modelId="{6DF915FC-8AA7-4D37-B9AA-5EB7944874CB}" type="presParOf" srcId="{559F23BE-DA57-4D76-A034-D74112B54620}" destId="{D98E575A-6D76-4A51-9743-E3A671C62049}" srcOrd="6" destOrd="0" presId="urn:microsoft.com/office/officeart/2018/2/layout/IconCircleList"/>
    <dgm:cxn modelId="{AA907512-A729-463C-A02B-C645C49DCEBC}" type="presParOf" srcId="{D98E575A-6D76-4A51-9743-E3A671C62049}" destId="{44DF1E13-8055-40DB-9418-A080ED4DCAEB}" srcOrd="0" destOrd="0" presId="urn:microsoft.com/office/officeart/2018/2/layout/IconCircleList"/>
    <dgm:cxn modelId="{D8B77B9C-DDB7-4949-8A3B-5A65719902BF}" type="presParOf" srcId="{D98E575A-6D76-4A51-9743-E3A671C62049}" destId="{9039C475-B4F0-4591-80FC-A3BBCAE16F39}" srcOrd="1" destOrd="0" presId="urn:microsoft.com/office/officeart/2018/2/layout/IconCircleList"/>
    <dgm:cxn modelId="{FC3ABC13-C423-486B-BA40-FFD12E69A968}" type="presParOf" srcId="{D98E575A-6D76-4A51-9743-E3A671C62049}" destId="{34AA1014-62F9-444E-BF7E-37C06F5CBCD3}" srcOrd="2" destOrd="0" presId="urn:microsoft.com/office/officeart/2018/2/layout/IconCircleList"/>
    <dgm:cxn modelId="{54EBC184-89BD-4BC4-9BB9-5F8A06E6A557}" type="presParOf" srcId="{D98E575A-6D76-4A51-9743-E3A671C62049}" destId="{0F1158BD-110E-409C-972F-48394F7E8087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DF64F4FA-044F-4EDA-AB7E-99607F339A73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B486405-D892-49A9-925E-38797C49BA2E}">
      <dgm:prSet/>
      <dgm:spPr/>
      <dgm:t>
        <a:bodyPr/>
        <a:lstStyle/>
        <a:p>
          <a:pPr>
            <a:lnSpc>
              <a:spcPct val="100000"/>
            </a:lnSpc>
          </a:pPr>
          <a:r>
            <a:rPr lang="en-SG" b="1" dirty="0" err="1"/>
            <a:t>Tkinter</a:t>
          </a:r>
          <a:r>
            <a:rPr lang="en-SG" dirty="0"/>
            <a:t>: GUI creation for user interaction.</a:t>
          </a:r>
          <a:endParaRPr lang="en-US" dirty="0"/>
        </a:p>
      </dgm:t>
    </dgm:pt>
    <dgm:pt modelId="{A19BDE65-B45D-4C8D-9A93-85E517F6FA9E}" type="parTrans" cxnId="{AF71CEF1-05F0-4D95-886B-8BD30603E831}">
      <dgm:prSet/>
      <dgm:spPr/>
      <dgm:t>
        <a:bodyPr/>
        <a:lstStyle/>
        <a:p>
          <a:endParaRPr lang="en-US"/>
        </a:p>
      </dgm:t>
    </dgm:pt>
    <dgm:pt modelId="{76E59B70-8700-46C4-8448-6303A592136B}" type="sibTrans" cxnId="{AF71CEF1-05F0-4D95-886B-8BD30603E831}">
      <dgm:prSet/>
      <dgm:spPr/>
      <dgm:t>
        <a:bodyPr/>
        <a:lstStyle/>
        <a:p>
          <a:endParaRPr lang="en-US"/>
        </a:p>
      </dgm:t>
    </dgm:pt>
    <dgm:pt modelId="{5C2BB24B-1B88-4335-9F0B-226483904536}">
      <dgm:prSet/>
      <dgm:spPr/>
      <dgm:t>
        <a:bodyPr/>
        <a:lstStyle/>
        <a:p>
          <a:pPr>
            <a:lnSpc>
              <a:spcPct val="100000"/>
            </a:lnSpc>
          </a:pPr>
          <a:r>
            <a:rPr lang="en-SG" b="1"/>
            <a:t>nltk</a:t>
          </a:r>
          <a:r>
            <a:rPr lang="en-SG"/>
            <a:t>: Text preprocessing (tokenization, lemmatization).</a:t>
          </a:r>
          <a:endParaRPr lang="en-US"/>
        </a:p>
      </dgm:t>
    </dgm:pt>
    <dgm:pt modelId="{CF37690A-DA89-413F-B0B5-1C0055A937B2}" type="parTrans" cxnId="{A0663A5A-0A9C-4590-92F6-8BDA0ECB597D}">
      <dgm:prSet/>
      <dgm:spPr/>
      <dgm:t>
        <a:bodyPr/>
        <a:lstStyle/>
        <a:p>
          <a:endParaRPr lang="en-US"/>
        </a:p>
      </dgm:t>
    </dgm:pt>
    <dgm:pt modelId="{17B313DA-531E-4BFE-8144-1FFE8526BF1D}" type="sibTrans" cxnId="{A0663A5A-0A9C-4590-92F6-8BDA0ECB597D}">
      <dgm:prSet/>
      <dgm:spPr/>
      <dgm:t>
        <a:bodyPr/>
        <a:lstStyle/>
        <a:p>
          <a:endParaRPr lang="en-US"/>
        </a:p>
      </dgm:t>
    </dgm:pt>
    <dgm:pt modelId="{CD517C0E-5505-45B5-A760-F6869B94A94F}">
      <dgm:prSet/>
      <dgm:spPr/>
      <dgm:t>
        <a:bodyPr/>
        <a:lstStyle/>
        <a:p>
          <a:pPr>
            <a:lnSpc>
              <a:spcPct val="100000"/>
            </a:lnSpc>
          </a:pPr>
          <a:r>
            <a:rPr lang="en-SG" b="1"/>
            <a:t>sklearn</a:t>
          </a:r>
          <a:r>
            <a:rPr lang="en-SG"/>
            <a:t>:</a:t>
          </a:r>
          <a:endParaRPr lang="en-US"/>
        </a:p>
      </dgm:t>
    </dgm:pt>
    <dgm:pt modelId="{BC0BBCEA-EDAC-4C7A-8554-38A98B953E11}" type="parTrans" cxnId="{4904F79C-0BDD-40E0-9126-C3BADC21F3D9}">
      <dgm:prSet/>
      <dgm:spPr/>
      <dgm:t>
        <a:bodyPr/>
        <a:lstStyle/>
        <a:p>
          <a:endParaRPr lang="en-US"/>
        </a:p>
      </dgm:t>
    </dgm:pt>
    <dgm:pt modelId="{B3C4ADDE-0F94-4EDF-952C-5C3E660FBAC2}" type="sibTrans" cxnId="{4904F79C-0BDD-40E0-9126-C3BADC21F3D9}">
      <dgm:prSet/>
      <dgm:spPr/>
      <dgm:t>
        <a:bodyPr/>
        <a:lstStyle/>
        <a:p>
          <a:endParaRPr lang="en-US"/>
        </a:p>
      </dgm:t>
    </dgm:pt>
    <dgm:pt modelId="{BFC2249D-AC5E-47EC-BA86-F23F819A5C74}">
      <dgm:prSet/>
      <dgm:spPr/>
      <dgm:t>
        <a:bodyPr/>
        <a:lstStyle/>
        <a:p>
          <a:pPr>
            <a:lnSpc>
              <a:spcPct val="100000"/>
            </a:lnSpc>
          </a:pPr>
          <a:r>
            <a:rPr lang="en-SG" b="1" dirty="0"/>
            <a:t>TF-IDF Vectorizer</a:t>
          </a:r>
          <a:r>
            <a:rPr lang="en-SG" dirty="0"/>
            <a:t>: Converts text to numerical format.</a:t>
          </a:r>
          <a:endParaRPr lang="en-US" dirty="0"/>
        </a:p>
      </dgm:t>
    </dgm:pt>
    <dgm:pt modelId="{471653D1-2E6E-4452-BB19-C86C5C012E8A}" type="parTrans" cxnId="{A62D286F-31A6-4182-BA64-00FB04FCC10C}">
      <dgm:prSet/>
      <dgm:spPr/>
      <dgm:t>
        <a:bodyPr/>
        <a:lstStyle/>
        <a:p>
          <a:endParaRPr lang="en-US"/>
        </a:p>
      </dgm:t>
    </dgm:pt>
    <dgm:pt modelId="{B54A2783-3CC9-4E45-BB2D-E2EF046F203F}" type="sibTrans" cxnId="{A62D286F-31A6-4182-BA64-00FB04FCC10C}">
      <dgm:prSet/>
      <dgm:spPr/>
      <dgm:t>
        <a:bodyPr/>
        <a:lstStyle/>
        <a:p>
          <a:endParaRPr lang="en-US"/>
        </a:p>
      </dgm:t>
    </dgm:pt>
    <dgm:pt modelId="{8966B42B-92A3-4C1C-9D50-DAF15F96B5ED}">
      <dgm:prSet/>
      <dgm:spPr/>
      <dgm:t>
        <a:bodyPr/>
        <a:lstStyle/>
        <a:p>
          <a:pPr>
            <a:lnSpc>
              <a:spcPct val="100000"/>
            </a:lnSpc>
          </a:pPr>
          <a:r>
            <a:rPr lang="en-SG" b="1"/>
            <a:t>Logistic Regression</a:t>
          </a:r>
          <a:r>
            <a:rPr lang="en-SG"/>
            <a:t>: Intent classification.</a:t>
          </a:r>
          <a:endParaRPr lang="en-US"/>
        </a:p>
      </dgm:t>
    </dgm:pt>
    <dgm:pt modelId="{C61480DF-2FCE-453B-8A75-B9C49F1C1883}" type="parTrans" cxnId="{980EF542-D9D5-4D2F-A206-FDED95C97503}">
      <dgm:prSet/>
      <dgm:spPr/>
      <dgm:t>
        <a:bodyPr/>
        <a:lstStyle/>
        <a:p>
          <a:endParaRPr lang="en-US"/>
        </a:p>
      </dgm:t>
    </dgm:pt>
    <dgm:pt modelId="{095BE760-737D-4718-ACB5-CB8D86011573}" type="sibTrans" cxnId="{980EF542-D9D5-4D2F-A206-FDED95C97503}">
      <dgm:prSet/>
      <dgm:spPr/>
      <dgm:t>
        <a:bodyPr/>
        <a:lstStyle/>
        <a:p>
          <a:endParaRPr lang="en-US"/>
        </a:p>
      </dgm:t>
    </dgm:pt>
    <dgm:pt modelId="{AD511C8C-B47C-4B42-A129-296FF7FFFD79}">
      <dgm:prSet/>
      <dgm:spPr/>
      <dgm:t>
        <a:bodyPr/>
        <a:lstStyle/>
        <a:p>
          <a:pPr>
            <a:lnSpc>
              <a:spcPct val="100000"/>
            </a:lnSpc>
          </a:pPr>
          <a:r>
            <a:rPr lang="en-SG" b="1" dirty="0"/>
            <a:t>Label Encoder</a:t>
          </a:r>
          <a:r>
            <a:rPr lang="en-SG" dirty="0"/>
            <a:t>: Encodes intents into numeric labels.</a:t>
          </a:r>
          <a:endParaRPr lang="en-US" dirty="0"/>
        </a:p>
      </dgm:t>
    </dgm:pt>
    <dgm:pt modelId="{C5FF53E9-3536-46E7-AF44-228A41CAF4E6}" type="parTrans" cxnId="{8965DE63-517B-4F56-8553-44E76AB1ECF4}">
      <dgm:prSet/>
      <dgm:spPr/>
      <dgm:t>
        <a:bodyPr/>
        <a:lstStyle/>
        <a:p>
          <a:endParaRPr lang="en-US"/>
        </a:p>
      </dgm:t>
    </dgm:pt>
    <dgm:pt modelId="{A911C36C-8326-493B-AE32-A513E29A6E6D}" type="sibTrans" cxnId="{8965DE63-517B-4F56-8553-44E76AB1ECF4}">
      <dgm:prSet/>
      <dgm:spPr/>
      <dgm:t>
        <a:bodyPr/>
        <a:lstStyle/>
        <a:p>
          <a:endParaRPr lang="en-US"/>
        </a:p>
      </dgm:t>
    </dgm:pt>
    <dgm:pt modelId="{37A38A82-6636-49DE-B558-ADF865064402}">
      <dgm:prSet/>
      <dgm:spPr/>
      <dgm:t>
        <a:bodyPr/>
        <a:lstStyle/>
        <a:p>
          <a:pPr>
            <a:lnSpc>
              <a:spcPct val="100000"/>
            </a:lnSpc>
          </a:pPr>
          <a:r>
            <a:rPr lang="en-SG" b="1"/>
            <a:t>Cosine Similarity</a:t>
          </a:r>
          <a:r>
            <a:rPr lang="en-SG"/>
            <a:t>: Matches input with responses.</a:t>
          </a:r>
          <a:endParaRPr lang="en-US"/>
        </a:p>
      </dgm:t>
    </dgm:pt>
    <dgm:pt modelId="{7637E499-B747-486F-B055-16C079BF49D7}" type="parTrans" cxnId="{ECA26BD2-1B5D-484A-980A-7FCD2ABA93E2}">
      <dgm:prSet/>
      <dgm:spPr/>
      <dgm:t>
        <a:bodyPr/>
        <a:lstStyle/>
        <a:p>
          <a:endParaRPr lang="en-US"/>
        </a:p>
      </dgm:t>
    </dgm:pt>
    <dgm:pt modelId="{68923210-D5F5-4B73-B2DA-2227B858F6AB}" type="sibTrans" cxnId="{ECA26BD2-1B5D-484A-980A-7FCD2ABA93E2}">
      <dgm:prSet/>
      <dgm:spPr/>
      <dgm:t>
        <a:bodyPr/>
        <a:lstStyle/>
        <a:p>
          <a:endParaRPr lang="en-US"/>
        </a:p>
      </dgm:t>
    </dgm:pt>
    <dgm:pt modelId="{41F12C71-0294-4BEA-BCD6-BBB271B71523}">
      <dgm:prSet/>
      <dgm:spPr/>
      <dgm:t>
        <a:bodyPr/>
        <a:lstStyle/>
        <a:p>
          <a:pPr>
            <a:lnSpc>
              <a:spcPct val="100000"/>
            </a:lnSpc>
          </a:pPr>
          <a:r>
            <a:rPr lang="en-SG" b="1"/>
            <a:t>random</a:t>
          </a:r>
          <a:r>
            <a:rPr lang="en-SG"/>
            <a:t>: Generates varied responses.</a:t>
          </a:r>
          <a:endParaRPr lang="en-US"/>
        </a:p>
      </dgm:t>
    </dgm:pt>
    <dgm:pt modelId="{B24FB6E3-14E7-4C5E-ABF0-33EC51F11AEB}" type="parTrans" cxnId="{4C273078-0D3A-4099-91C3-5C638BFB3771}">
      <dgm:prSet/>
      <dgm:spPr/>
      <dgm:t>
        <a:bodyPr/>
        <a:lstStyle/>
        <a:p>
          <a:endParaRPr lang="en-US"/>
        </a:p>
      </dgm:t>
    </dgm:pt>
    <dgm:pt modelId="{08B8B082-3694-46E2-8AB4-C488607A6D54}" type="sibTrans" cxnId="{4C273078-0D3A-4099-91C3-5C638BFB3771}">
      <dgm:prSet/>
      <dgm:spPr/>
      <dgm:t>
        <a:bodyPr/>
        <a:lstStyle/>
        <a:p>
          <a:endParaRPr lang="en-US"/>
        </a:p>
      </dgm:t>
    </dgm:pt>
    <dgm:pt modelId="{47D35385-CF34-4512-8B79-615818093BD6}" type="pres">
      <dgm:prSet presAssocID="{DF64F4FA-044F-4EDA-AB7E-99607F339A73}" presName="root" presStyleCnt="0">
        <dgm:presLayoutVars>
          <dgm:dir/>
          <dgm:resizeHandles val="exact"/>
        </dgm:presLayoutVars>
      </dgm:prSet>
      <dgm:spPr/>
    </dgm:pt>
    <dgm:pt modelId="{F8C2348A-F626-4A2B-8BAE-9CB80EB02CBB}" type="pres">
      <dgm:prSet presAssocID="{7B486405-D892-49A9-925E-38797C49BA2E}" presName="compNode" presStyleCnt="0"/>
      <dgm:spPr/>
    </dgm:pt>
    <dgm:pt modelId="{B04D3AB2-E2BF-40C4-9E17-9FACF3C20734}" type="pres">
      <dgm:prSet presAssocID="{7B486405-D892-49A9-925E-38797C49BA2E}" presName="bgRect" presStyleLbl="bgShp" presStyleIdx="0" presStyleCnt="4"/>
      <dgm:spPr/>
    </dgm:pt>
    <dgm:pt modelId="{1A0AE29F-A568-4066-8C36-54FC41EAA706}" type="pres">
      <dgm:prSet presAssocID="{7B486405-D892-49A9-925E-38797C49BA2E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4B27E3CA-C3FF-43FA-A1D4-40D68E31042B}" type="pres">
      <dgm:prSet presAssocID="{7B486405-D892-49A9-925E-38797C49BA2E}" presName="spaceRect" presStyleCnt="0"/>
      <dgm:spPr/>
    </dgm:pt>
    <dgm:pt modelId="{453CC966-9821-43AD-99EF-6A3B758F5CF8}" type="pres">
      <dgm:prSet presAssocID="{7B486405-D892-49A9-925E-38797C49BA2E}" presName="parTx" presStyleLbl="revTx" presStyleIdx="0" presStyleCnt="5">
        <dgm:presLayoutVars>
          <dgm:chMax val="0"/>
          <dgm:chPref val="0"/>
        </dgm:presLayoutVars>
      </dgm:prSet>
      <dgm:spPr/>
    </dgm:pt>
    <dgm:pt modelId="{5CF6FD03-0DAC-4D83-B152-C0DABFEDDC36}" type="pres">
      <dgm:prSet presAssocID="{76E59B70-8700-46C4-8448-6303A592136B}" presName="sibTrans" presStyleCnt="0"/>
      <dgm:spPr/>
    </dgm:pt>
    <dgm:pt modelId="{8E442238-CDBA-4932-BF05-092525DB0DA1}" type="pres">
      <dgm:prSet presAssocID="{5C2BB24B-1B88-4335-9F0B-226483904536}" presName="compNode" presStyleCnt="0"/>
      <dgm:spPr/>
    </dgm:pt>
    <dgm:pt modelId="{786014CD-6D57-474C-8C7C-EB806EA54DD0}" type="pres">
      <dgm:prSet presAssocID="{5C2BB24B-1B88-4335-9F0B-226483904536}" presName="bgRect" presStyleLbl="bgShp" presStyleIdx="1" presStyleCnt="4"/>
      <dgm:spPr/>
    </dgm:pt>
    <dgm:pt modelId="{2D24CF71-A225-4752-A101-E72603042D22}" type="pres">
      <dgm:prSet presAssocID="{5C2BB24B-1B88-4335-9F0B-226483904536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erson with Idea"/>
        </a:ext>
      </dgm:extLst>
    </dgm:pt>
    <dgm:pt modelId="{1141CC30-E4DB-4C9D-83B2-6392239423EF}" type="pres">
      <dgm:prSet presAssocID="{5C2BB24B-1B88-4335-9F0B-226483904536}" presName="spaceRect" presStyleCnt="0"/>
      <dgm:spPr/>
    </dgm:pt>
    <dgm:pt modelId="{D09914DC-D661-4F9B-B868-CD90A959BA00}" type="pres">
      <dgm:prSet presAssocID="{5C2BB24B-1B88-4335-9F0B-226483904536}" presName="parTx" presStyleLbl="revTx" presStyleIdx="1" presStyleCnt="5">
        <dgm:presLayoutVars>
          <dgm:chMax val="0"/>
          <dgm:chPref val="0"/>
        </dgm:presLayoutVars>
      </dgm:prSet>
      <dgm:spPr/>
    </dgm:pt>
    <dgm:pt modelId="{22D8C398-E995-4D48-B568-8A779FDEEDC4}" type="pres">
      <dgm:prSet presAssocID="{17B313DA-531E-4BFE-8144-1FFE8526BF1D}" presName="sibTrans" presStyleCnt="0"/>
      <dgm:spPr/>
    </dgm:pt>
    <dgm:pt modelId="{24EFAC7C-5368-4341-B638-41F27A0BE668}" type="pres">
      <dgm:prSet presAssocID="{CD517C0E-5505-45B5-A760-F6869B94A94F}" presName="compNode" presStyleCnt="0"/>
      <dgm:spPr/>
    </dgm:pt>
    <dgm:pt modelId="{26C8EB74-A7A7-4F64-A4F5-5E313BB14F99}" type="pres">
      <dgm:prSet presAssocID="{CD517C0E-5505-45B5-A760-F6869B94A94F}" presName="bgRect" presStyleLbl="bgShp" presStyleIdx="2" presStyleCnt="4"/>
      <dgm:spPr/>
    </dgm:pt>
    <dgm:pt modelId="{9510752F-732F-4941-A5CA-E3348A45004D}" type="pres">
      <dgm:prSet presAssocID="{CD517C0E-5505-45B5-A760-F6869B94A94F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rcode"/>
        </a:ext>
      </dgm:extLst>
    </dgm:pt>
    <dgm:pt modelId="{308C6B8B-DBB9-4D0C-91B6-4595712F413B}" type="pres">
      <dgm:prSet presAssocID="{CD517C0E-5505-45B5-A760-F6869B94A94F}" presName="spaceRect" presStyleCnt="0"/>
      <dgm:spPr/>
    </dgm:pt>
    <dgm:pt modelId="{95280566-83AA-46C4-9B72-DCF06EB4DD0F}" type="pres">
      <dgm:prSet presAssocID="{CD517C0E-5505-45B5-A760-F6869B94A94F}" presName="parTx" presStyleLbl="revTx" presStyleIdx="2" presStyleCnt="5">
        <dgm:presLayoutVars>
          <dgm:chMax val="0"/>
          <dgm:chPref val="0"/>
        </dgm:presLayoutVars>
      </dgm:prSet>
      <dgm:spPr/>
    </dgm:pt>
    <dgm:pt modelId="{DCFA2D05-A1D4-44D9-974A-74B9AE94A092}" type="pres">
      <dgm:prSet presAssocID="{CD517C0E-5505-45B5-A760-F6869B94A94F}" presName="desTx" presStyleLbl="revTx" presStyleIdx="3" presStyleCnt="5" custScaleX="156531" custScaleY="79106" custLinFactNeighborX="-38194" custLinFactNeighborY="11688">
        <dgm:presLayoutVars/>
      </dgm:prSet>
      <dgm:spPr/>
    </dgm:pt>
    <dgm:pt modelId="{6376825A-6B09-42F1-8017-664DF215622A}" type="pres">
      <dgm:prSet presAssocID="{B3C4ADDE-0F94-4EDF-952C-5C3E660FBAC2}" presName="sibTrans" presStyleCnt="0"/>
      <dgm:spPr/>
    </dgm:pt>
    <dgm:pt modelId="{86C2ED19-71D8-4FF0-9FD9-128F8D69A41E}" type="pres">
      <dgm:prSet presAssocID="{41F12C71-0294-4BEA-BCD6-BBB271B71523}" presName="compNode" presStyleCnt="0"/>
      <dgm:spPr/>
    </dgm:pt>
    <dgm:pt modelId="{1D8C2229-6BC3-488C-9333-444FFD8D8384}" type="pres">
      <dgm:prSet presAssocID="{41F12C71-0294-4BEA-BCD6-BBB271B71523}" presName="bgRect" presStyleLbl="bgShp" presStyleIdx="3" presStyleCnt="4"/>
      <dgm:spPr/>
    </dgm:pt>
    <dgm:pt modelId="{2950F9F9-836E-4105-ABDA-75DFC48F1D18}" type="pres">
      <dgm:prSet presAssocID="{41F12C71-0294-4BEA-BCD6-BBB271B71523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lloon Animal"/>
        </a:ext>
      </dgm:extLst>
    </dgm:pt>
    <dgm:pt modelId="{90841639-6DEB-4603-B03D-3951164B32E9}" type="pres">
      <dgm:prSet presAssocID="{41F12C71-0294-4BEA-BCD6-BBB271B71523}" presName="spaceRect" presStyleCnt="0"/>
      <dgm:spPr/>
    </dgm:pt>
    <dgm:pt modelId="{8B797D37-3FEF-46B2-8314-3A4B28AE8C01}" type="pres">
      <dgm:prSet presAssocID="{41F12C71-0294-4BEA-BCD6-BBB271B71523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A0BB7E0E-E421-4B1B-8F0E-1BD61027A513}" type="presOf" srcId="{7B486405-D892-49A9-925E-38797C49BA2E}" destId="{453CC966-9821-43AD-99EF-6A3B758F5CF8}" srcOrd="0" destOrd="0" presId="urn:microsoft.com/office/officeart/2018/2/layout/IconVerticalSolidList"/>
    <dgm:cxn modelId="{990F9712-667B-4619-8CDD-0E74624B3722}" type="presOf" srcId="{8966B42B-92A3-4C1C-9D50-DAF15F96B5ED}" destId="{DCFA2D05-A1D4-44D9-974A-74B9AE94A092}" srcOrd="0" destOrd="1" presId="urn:microsoft.com/office/officeart/2018/2/layout/IconVerticalSolidList"/>
    <dgm:cxn modelId="{980EF542-D9D5-4D2F-A206-FDED95C97503}" srcId="{CD517C0E-5505-45B5-A760-F6869B94A94F}" destId="{8966B42B-92A3-4C1C-9D50-DAF15F96B5ED}" srcOrd="1" destOrd="0" parTransId="{C61480DF-2FCE-453B-8A75-B9C49F1C1883}" sibTransId="{095BE760-737D-4718-ACB5-CB8D86011573}"/>
    <dgm:cxn modelId="{8965DE63-517B-4F56-8553-44E76AB1ECF4}" srcId="{CD517C0E-5505-45B5-A760-F6869B94A94F}" destId="{AD511C8C-B47C-4B42-A129-296FF7FFFD79}" srcOrd="2" destOrd="0" parTransId="{C5FF53E9-3536-46E7-AF44-228A41CAF4E6}" sibTransId="{A911C36C-8326-493B-AE32-A513E29A6E6D}"/>
    <dgm:cxn modelId="{A62D286F-31A6-4182-BA64-00FB04FCC10C}" srcId="{CD517C0E-5505-45B5-A760-F6869B94A94F}" destId="{BFC2249D-AC5E-47EC-BA86-F23F819A5C74}" srcOrd="0" destOrd="0" parTransId="{471653D1-2E6E-4452-BB19-C86C5C012E8A}" sibTransId="{B54A2783-3CC9-4E45-BB2D-E2EF046F203F}"/>
    <dgm:cxn modelId="{4C273078-0D3A-4099-91C3-5C638BFB3771}" srcId="{DF64F4FA-044F-4EDA-AB7E-99607F339A73}" destId="{41F12C71-0294-4BEA-BCD6-BBB271B71523}" srcOrd="3" destOrd="0" parTransId="{B24FB6E3-14E7-4C5E-ABF0-33EC51F11AEB}" sibTransId="{08B8B082-3694-46E2-8AB4-C488607A6D54}"/>
    <dgm:cxn modelId="{A0663A5A-0A9C-4590-92F6-8BDA0ECB597D}" srcId="{DF64F4FA-044F-4EDA-AB7E-99607F339A73}" destId="{5C2BB24B-1B88-4335-9F0B-226483904536}" srcOrd="1" destOrd="0" parTransId="{CF37690A-DA89-413F-B0B5-1C0055A937B2}" sibTransId="{17B313DA-531E-4BFE-8144-1FFE8526BF1D}"/>
    <dgm:cxn modelId="{72CB017C-EB15-4CDA-BB19-E111C8FFE4A0}" type="presOf" srcId="{BFC2249D-AC5E-47EC-BA86-F23F819A5C74}" destId="{DCFA2D05-A1D4-44D9-974A-74B9AE94A092}" srcOrd="0" destOrd="0" presId="urn:microsoft.com/office/officeart/2018/2/layout/IconVerticalSolidList"/>
    <dgm:cxn modelId="{F6207F7D-77EA-4004-8C31-5D4F3DCAAE95}" type="presOf" srcId="{CD517C0E-5505-45B5-A760-F6869B94A94F}" destId="{95280566-83AA-46C4-9B72-DCF06EB4DD0F}" srcOrd="0" destOrd="0" presId="urn:microsoft.com/office/officeart/2018/2/layout/IconVerticalSolidList"/>
    <dgm:cxn modelId="{4904F79C-0BDD-40E0-9126-C3BADC21F3D9}" srcId="{DF64F4FA-044F-4EDA-AB7E-99607F339A73}" destId="{CD517C0E-5505-45B5-A760-F6869B94A94F}" srcOrd="2" destOrd="0" parTransId="{BC0BBCEA-EDAC-4C7A-8554-38A98B953E11}" sibTransId="{B3C4ADDE-0F94-4EDF-952C-5C3E660FBAC2}"/>
    <dgm:cxn modelId="{9EB5D3A8-7FFB-4DB6-8ACC-E75DE045151A}" type="presOf" srcId="{37A38A82-6636-49DE-B558-ADF865064402}" destId="{DCFA2D05-A1D4-44D9-974A-74B9AE94A092}" srcOrd="0" destOrd="3" presId="urn:microsoft.com/office/officeart/2018/2/layout/IconVerticalSolidList"/>
    <dgm:cxn modelId="{41420BB4-B951-4894-B328-AF4E5EFED07D}" type="presOf" srcId="{5C2BB24B-1B88-4335-9F0B-226483904536}" destId="{D09914DC-D661-4F9B-B868-CD90A959BA00}" srcOrd="0" destOrd="0" presId="urn:microsoft.com/office/officeart/2018/2/layout/IconVerticalSolidList"/>
    <dgm:cxn modelId="{ECA26BD2-1B5D-484A-980A-7FCD2ABA93E2}" srcId="{CD517C0E-5505-45B5-A760-F6869B94A94F}" destId="{37A38A82-6636-49DE-B558-ADF865064402}" srcOrd="3" destOrd="0" parTransId="{7637E499-B747-486F-B055-16C079BF49D7}" sibTransId="{68923210-D5F5-4B73-B2DA-2227B858F6AB}"/>
    <dgm:cxn modelId="{903C3EDB-787B-4C79-9829-4E714A10DB61}" type="presOf" srcId="{DF64F4FA-044F-4EDA-AB7E-99607F339A73}" destId="{47D35385-CF34-4512-8B79-615818093BD6}" srcOrd="0" destOrd="0" presId="urn:microsoft.com/office/officeart/2018/2/layout/IconVerticalSolidList"/>
    <dgm:cxn modelId="{AF71CEF1-05F0-4D95-886B-8BD30603E831}" srcId="{DF64F4FA-044F-4EDA-AB7E-99607F339A73}" destId="{7B486405-D892-49A9-925E-38797C49BA2E}" srcOrd="0" destOrd="0" parTransId="{A19BDE65-B45D-4C8D-9A93-85E517F6FA9E}" sibTransId="{76E59B70-8700-46C4-8448-6303A592136B}"/>
    <dgm:cxn modelId="{31CF95F2-41CC-437C-B9E9-6489A812684D}" type="presOf" srcId="{AD511C8C-B47C-4B42-A129-296FF7FFFD79}" destId="{DCFA2D05-A1D4-44D9-974A-74B9AE94A092}" srcOrd="0" destOrd="2" presId="urn:microsoft.com/office/officeart/2018/2/layout/IconVerticalSolidList"/>
    <dgm:cxn modelId="{515214F9-1375-4E71-8AF5-4756A8301193}" type="presOf" srcId="{41F12C71-0294-4BEA-BCD6-BBB271B71523}" destId="{8B797D37-3FEF-46B2-8314-3A4B28AE8C01}" srcOrd="0" destOrd="0" presId="urn:microsoft.com/office/officeart/2018/2/layout/IconVerticalSolidList"/>
    <dgm:cxn modelId="{488FC682-87D9-4F4E-9138-C6A4F3EB2ACE}" type="presParOf" srcId="{47D35385-CF34-4512-8B79-615818093BD6}" destId="{F8C2348A-F626-4A2B-8BAE-9CB80EB02CBB}" srcOrd="0" destOrd="0" presId="urn:microsoft.com/office/officeart/2018/2/layout/IconVerticalSolidList"/>
    <dgm:cxn modelId="{DD414CDC-CBFA-42A5-B144-50B6D4835CBE}" type="presParOf" srcId="{F8C2348A-F626-4A2B-8BAE-9CB80EB02CBB}" destId="{B04D3AB2-E2BF-40C4-9E17-9FACF3C20734}" srcOrd="0" destOrd="0" presId="urn:microsoft.com/office/officeart/2018/2/layout/IconVerticalSolidList"/>
    <dgm:cxn modelId="{6302A0D4-2FA1-46CF-B0BD-9B80E15D090D}" type="presParOf" srcId="{F8C2348A-F626-4A2B-8BAE-9CB80EB02CBB}" destId="{1A0AE29F-A568-4066-8C36-54FC41EAA706}" srcOrd="1" destOrd="0" presId="urn:microsoft.com/office/officeart/2018/2/layout/IconVerticalSolidList"/>
    <dgm:cxn modelId="{E465B55E-8083-4586-97DD-0961B414F59E}" type="presParOf" srcId="{F8C2348A-F626-4A2B-8BAE-9CB80EB02CBB}" destId="{4B27E3CA-C3FF-43FA-A1D4-40D68E31042B}" srcOrd="2" destOrd="0" presId="urn:microsoft.com/office/officeart/2018/2/layout/IconVerticalSolidList"/>
    <dgm:cxn modelId="{CD201244-7267-415A-8D3E-DDC446917D46}" type="presParOf" srcId="{F8C2348A-F626-4A2B-8BAE-9CB80EB02CBB}" destId="{453CC966-9821-43AD-99EF-6A3B758F5CF8}" srcOrd="3" destOrd="0" presId="urn:microsoft.com/office/officeart/2018/2/layout/IconVerticalSolidList"/>
    <dgm:cxn modelId="{A5B0E154-A633-40D0-BDDA-3A3BB4DE1489}" type="presParOf" srcId="{47D35385-CF34-4512-8B79-615818093BD6}" destId="{5CF6FD03-0DAC-4D83-B152-C0DABFEDDC36}" srcOrd="1" destOrd="0" presId="urn:microsoft.com/office/officeart/2018/2/layout/IconVerticalSolidList"/>
    <dgm:cxn modelId="{D8A161D6-B23E-4D79-8258-AAFBCE65B991}" type="presParOf" srcId="{47D35385-CF34-4512-8B79-615818093BD6}" destId="{8E442238-CDBA-4932-BF05-092525DB0DA1}" srcOrd="2" destOrd="0" presId="urn:microsoft.com/office/officeart/2018/2/layout/IconVerticalSolidList"/>
    <dgm:cxn modelId="{BDBF409A-86A0-4EC2-B699-A4BB3C12B534}" type="presParOf" srcId="{8E442238-CDBA-4932-BF05-092525DB0DA1}" destId="{786014CD-6D57-474C-8C7C-EB806EA54DD0}" srcOrd="0" destOrd="0" presId="urn:microsoft.com/office/officeart/2018/2/layout/IconVerticalSolidList"/>
    <dgm:cxn modelId="{E9378004-0935-4C6F-AF5C-4E603D46FEBC}" type="presParOf" srcId="{8E442238-CDBA-4932-BF05-092525DB0DA1}" destId="{2D24CF71-A225-4752-A101-E72603042D22}" srcOrd="1" destOrd="0" presId="urn:microsoft.com/office/officeart/2018/2/layout/IconVerticalSolidList"/>
    <dgm:cxn modelId="{08E3A42B-75C7-4AFA-A819-5FFD32AD1E64}" type="presParOf" srcId="{8E442238-CDBA-4932-BF05-092525DB0DA1}" destId="{1141CC30-E4DB-4C9D-83B2-6392239423EF}" srcOrd="2" destOrd="0" presId="urn:microsoft.com/office/officeart/2018/2/layout/IconVerticalSolidList"/>
    <dgm:cxn modelId="{CA0A9781-F724-4DD3-9214-6010126E530F}" type="presParOf" srcId="{8E442238-CDBA-4932-BF05-092525DB0DA1}" destId="{D09914DC-D661-4F9B-B868-CD90A959BA00}" srcOrd="3" destOrd="0" presId="urn:microsoft.com/office/officeart/2018/2/layout/IconVerticalSolidList"/>
    <dgm:cxn modelId="{5259FCC5-7A1F-4E36-B390-85537AA4C126}" type="presParOf" srcId="{47D35385-CF34-4512-8B79-615818093BD6}" destId="{22D8C398-E995-4D48-B568-8A779FDEEDC4}" srcOrd="3" destOrd="0" presId="urn:microsoft.com/office/officeart/2018/2/layout/IconVerticalSolidList"/>
    <dgm:cxn modelId="{C8B6EF4C-30E3-4C34-BE41-55658B6DB7E3}" type="presParOf" srcId="{47D35385-CF34-4512-8B79-615818093BD6}" destId="{24EFAC7C-5368-4341-B638-41F27A0BE668}" srcOrd="4" destOrd="0" presId="urn:microsoft.com/office/officeart/2018/2/layout/IconVerticalSolidList"/>
    <dgm:cxn modelId="{CFDFE6A3-0B80-4A18-BFF4-99912C4572A6}" type="presParOf" srcId="{24EFAC7C-5368-4341-B638-41F27A0BE668}" destId="{26C8EB74-A7A7-4F64-A4F5-5E313BB14F99}" srcOrd="0" destOrd="0" presId="urn:microsoft.com/office/officeart/2018/2/layout/IconVerticalSolidList"/>
    <dgm:cxn modelId="{55DEC973-7225-45FF-9CB8-C9B7145C62EE}" type="presParOf" srcId="{24EFAC7C-5368-4341-B638-41F27A0BE668}" destId="{9510752F-732F-4941-A5CA-E3348A45004D}" srcOrd="1" destOrd="0" presId="urn:microsoft.com/office/officeart/2018/2/layout/IconVerticalSolidList"/>
    <dgm:cxn modelId="{88CDA5C3-A671-4E37-BFD7-3FD7041F1528}" type="presParOf" srcId="{24EFAC7C-5368-4341-B638-41F27A0BE668}" destId="{308C6B8B-DBB9-4D0C-91B6-4595712F413B}" srcOrd="2" destOrd="0" presId="urn:microsoft.com/office/officeart/2018/2/layout/IconVerticalSolidList"/>
    <dgm:cxn modelId="{9884684C-4EF3-4ABA-BE89-EA1F646C919E}" type="presParOf" srcId="{24EFAC7C-5368-4341-B638-41F27A0BE668}" destId="{95280566-83AA-46C4-9B72-DCF06EB4DD0F}" srcOrd="3" destOrd="0" presId="urn:microsoft.com/office/officeart/2018/2/layout/IconVerticalSolidList"/>
    <dgm:cxn modelId="{E9BA311C-177A-4B5B-AC27-469F18DF1C19}" type="presParOf" srcId="{24EFAC7C-5368-4341-B638-41F27A0BE668}" destId="{DCFA2D05-A1D4-44D9-974A-74B9AE94A092}" srcOrd="4" destOrd="0" presId="urn:microsoft.com/office/officeart/2018/2/layout/IconVerticalSolidList"/>
    <dgm:cxn modelId="{97EFF295-25B2-4BFD-BF3B-2C41A215AFBC}" type="presParOf" srcId="{47D35385-CF34-4512-8B79-615818093BD6}" destId="{6376825A-6B09-42F1-8017-664DF215622A}" srcOrd="5" destOrd="0" presId="urn:microsoft.com/office/officeart/2018/2/layout/IconVerticalSolidList"/>
    <dgm:cxn modelId="{FB455DC4-2656-4D4D-BD1C-8DF3BD1465B4}" type="presParOf" srcId="{47D35385-CF34-4512-8B79-615818093BD6}" destId="{86C2ED19-71D8-4FF0-9FD9-128F8D69A41E}" srcOrd="6" destOrd="0" presId="urn:microsoft.com/office/officeart/2018/2/layout/IconVerticalSolidList"/>
    <dgm:cxn modelId="{0C4039AB-C9A3-4760-8289-FD21B7CFDDFC}" type="presParOf" srcId="{86C2ED19-71D8-4FF0-9FD9-128F8D69A41E}" destId="{1D8C2229-6BC3-488C-9333-444FFD8D8384}" srcOrd="0" destOrd="0" presId="urn:microsoft.com/office/officeart/2018/2/layout/IconVerticalSolidList"/>
    <dgm:cxn modelId="{2B051944-A04C-4659-8D36-6154FDC46CCF}" type="presParOf" srcId="{86C2ED19-71D8-4FF0-9FD9-128F8D69A41E}" destId="{2950F9F9-836E-4105-ABDA-75DFC48F1D18}" srcOrd="1" destOrd="0" presId="urn:microsoft.com/office/officeart/2018/2/layout/IconVerticalSolidList"/>
    <dgm:cxn modelId="{048E3E53-2FF3-44E9-ABC0-D38E61390C8B}" type="presParOf" srcId="{86C2ED19-71D8-4FF0-9FD9-128F8D69A41E}" destId="{90841639-6DEB-4603-B03D-3951164B32E9}" srcOrd="2" destOrd="0" presId="urn:microsoft.com/office/officeart/2018/2/layout/IconVerticalSolidList"/>
    <dgm:cxn modelId="{45E887B1-7613-474C-9D6A-6656B24A64F8}" type="presParOf" srcId="{86C2ED19-71D8-4FF0-9FD9-128F8D69A41E}" destId="{8B797D37-3FEF-46B2-8314-3A4B28AE8C01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3C8B0D-B810-4279-9348-D91AD5CE2973}">
      <dsp:nvSpPr>
        <dsp:cNvPr id="0" name=""/>
        <dsp:cNvSpPr/>
      </dsp:nvSpPr>
      <dsp:spPr>
        <a:xfrm>
          <a:off x="0" y="395"/>
          <a:ext cx="5751481" cy="924816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CBDB47A1-C0DD-48E4-A89D-09A3636F7330}">
      <dsp:nvSpPr>
        <dsp:cNvPr id="0" name=""/>
        <dsp:cNvSpPr/>
      </dsp:nvSpPr>
      <dsp:spPr>
        <a:xfrm>
          <a:off x="279756" y="208478"/>
          <a:ext cx="508648" cy="50864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93065969-5F91-459C-A9B1-C07344FF242D}">
      <dsp:nvSpPr>
        <dsp:cNvPr id="0" name=""/>
        <dsp:cNvSpPr/>
      </dsp:nvSpPr>
      <dsp:spPr>
        <a:xfrm>
          <a:off x="1068162" y="395"/>
          <a:ext cx="2588166" cy="9248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7876" tIns="97876" rIns="97876" bIns="97876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Automate</a:t>
          </a:r>
        </a:p>
      </dsp:txBody>
      <dsp:txXfrm>
        <a:off x="1068162" y="395"/>
        <a:ext cx="2588166" cy="924816"/>
      </dsp:txXfrm>
    </dsp:sp>
    <dsp:sp modelId="{F2415014-DEC4-4383-BB17-EA9DE64789DE}">
      <dsp:nvSpPr>
        <dsp:cNvPr id="0" name=""/>
        <dsp:cNvSpPr/>
      </dsp:nvSpPr>
      <dsp:spPr>
        <a:xfrm>
          <a:off x="3656329" y="395"/>
          <a:ext cx="2095151" cy="9248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7876" tIns="97876" rIns="97876" bIns="97876" numCol="1" spcCol="1270" anchor="ctr" anchorCtr="0">
          <a:noAutofit/>
        </a:bodyPr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Automate responses to academic queries.</a:t>
          </a:r>
        </a:p>
      </dsp:txBody>
      <dsp:txXfrm>
        <a:off x="3656329" y="395"/>
        <a:ext cx="2095151" cy="924816"/>
      </dsp:txXfrm>
    </dsp:sp>
    <dsp:sp modelId="{57595088-1AE1-4583-A58B-D3B34B3C90AA}">
      <dsp:nvSpPr>
        <dsp:cNvPr id="0" name=""/>
        <dsp:cNvSpPr/>
      </dsp:nvSpPr>
      <dsp:spPr>
        <a:xfrm>
          <a:off x="0" y="1156415"/>
          <a:ext cx="5751481" cy="924816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DFABBE24-41B9-4E88-9B75-5F23DEEAE1B2}">
      <dsp:nvSpPr>
        <dsp:cNvPr id="0" name=""/>
        <dsp:cNvSpPr/>
      </dsp:nvSpPr>
      <dsp:spPr>
        <a:xfrm>
          <a:off x="279756" y="1364499"/>
          <a:ext cx="508648" cy="50864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E42D65EE-A295-4B5B-9D72-5DED6668157A}">
      <dsp:nvSpPr>
        <dsp:cNvPr id="0" name=""/>
        <dsp:cNvSpPr/>
      </dsp:nvSpPr>
      <dsp:spPr>
        <a:xfrm>
          <a:off x="1068162" y="1156415"/>
          <a:ext cx="2588166" cy="9248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7876" tIns="97876" rIns="97876" bIns="97876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Use</a:t>
          </a:r>
        </a:p>
      </dsp:txBody>
      <dsp:txXfrm>
        <a:off x="1068162" y="1156415"/>
        <a:ext cx="2588166" cy="924816"/>
      </dsp:txXfrm>
    </dsp:sp>
    <dsp:sp modelId="{209FD77C-9DE2-448A-99BE-BFED01EF0EF9}">
      <dsp:nvSpPr>
        <dsp:cNvPr id="0" name=""/>
        <dsp:cNvSpPr/>
      </dsp:nvSpPr>
      <dsp:spPr>
        <a:xfrm>
          <a:off x="3656329" y="1156415"/>
          <a:ext cx="2095151" cy="9248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7876" tIns="97876" rIns="97876" bIns="97876" numCol="1" spcCol="1270" anchor="ctr" anchorCtr="0">
          <a:noAutofit/>
        </a:bodyPr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Use NLP and ML for query classification.</a:t>
          </a:r>
        </a:p>
      </dsp:txBody>
      <dsp:txXfrm>
        <a:off x="3656329" y="1156415"/>
        <a:ext cx="2095151" cy="924816"/>
      </dsp:txXfrm>
    </dsp:sp>
    <dsp:sp modelId="{91734A20-5EBA-4761-BF3A-F168326AA435}">
      <dsp:nvSpPr>
        <dsp:cNvPr id="0" name=""/>
        <dsp:cNvSpPr/>
      </dsp:nvSpPr>
      <dsp:spPr>
        <a:xfrm>
          <a:off x="0" y="2312435"/>
          <a:ext cx="5751481" cy="924816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3AD4A61-A4CB-4215-BD02-B08C26F84474}">
      <dsp:nvSpPr>
        <dsp:cNvPr id="0" name=""/>
        <dsp:cNvSpPr/>
      </dsp:nvSpPr>
      <dsp:spPr>
        <a:xfrm>
          <a:off x="279756" y="2520519"/>
          <a:ext cx="508648" cy="50864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11E9C303-75DA-4464-A656-FE714B553908}">
      <dsp:nvSpPr>
        <dsp:cNvPr id="0" name=""/>
        <dsp:cNvSpPr/>
      </dsp:nvSpPr>
      <dsp:spPr>
        <a:xfrm>
          <a:off x="1068162" y="2312435"/>
          <a:ext cx="2588166" cy="9248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7876" tIns="97876" rIns="97876" bIns="97876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Provide</a:t>
          </a:r>
        </a:p>
      </dsp:txBody>
      <dsp:txXfrm>
        <a:off x="1068162" y="2312435"/>
        <a:ext cx="2588166" cy="924816"/>
      </dsp:txXfrm>
    </dsp:sp>
    <dsp:sp modelId="{DA51B0BA-3562-412B-BCBF-C31350CF7193}">
      <dsp:nvSpPr>
        <dsp:cNvPr id="0" name=""/>
        <dsp:cNvSpPr/>
      </dsp:nvSpPr>
      <dsp:spPr>
        <a:xfrm>
          <a:off x="3656329" y="2312435"/>
          <a:ext cx="2095151" cy="9248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7876" tIns="97876" rIns="97876" bIns="97876" numCol="1" spcCol="1270" anchor="ctr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Provide real-time assistance and continuous improvement.</a:t>
          </a:r>
        </a:p>
      </dsp:txBody>
      <dsp:txXfrm>
        <a:off x="3656329" y="2312435"/>
        <a:ext cx="2095151" cy="92481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B9260B-3095-4C75-A85A-A45ECF9B01FF}">
      <dsp:nvSpPr>
        <dsp:cNvPr id="0" name=""/>
        <dsp:cNvSpPr/>
      </dsp:nvSpPr>
      <dsp:spPr>
        <a:xfrm>
          <a:off x="679050" y="578168"/>
          <a:ext cx="1887187" cy="1887187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46DC04A-DCCC-4AAE-80A6-0261F8AEB5B8}">
      <dsp:nvSpPr>
        <dsp:cNvPr id="0" name=""/>
        <dsp:cNvSpPr/>
      </dsp:nvSpPr>
      <dsp:spPr>
        <a:xfrm>
          <a:off x="1081237" y="980356"/>
          <a:ext cx="1082812" cy="108281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5A9D9B-258A-4626-BC8E-E4BB60BB4E2E}">
      <dsp:nvSpPr>
        <dsp:cNvPr id="0" name=""/>
        <dsp:cNvSpPr/>
      </dsp:nvSpPr>
      <dsp:spPr>
        <a:xfrm>
          <a:off x="75768" y="3053169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 dirty="0"/>
            <a:t>Supervised Learning</a:t>
          </a:r>
        </a:p>
      </dsp:txBody>
      <dsp:txXfrm>
        <a:off x="75768" y="3053169"/>
        <a:ext cx="3093750" cy="720000"/>
      </dsp:txXfrm>
    </dsp:sp>
    <dsp:sp modelId="{4085D441-2963-42C9-AD21-2C5E2D41E025}">
      <dsp:nvSpPr>
        <dsp:cNvPr id="0" name=""/>
        <dsp:cNvSpPr/>
      </dsp:nvSpPr>
      <dsp:spPr>
        <a:xfrm>
          <a:off x="4314206" y="578168"/>
          <a:ext cx="1887187" cy="1887187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1C8FF9E-5342-4008-A8AB-9AFF95810166}">
      <dsp:nvSpPr>
        <dsp:cNvPr id="0" name=""/>
        <dsp:cNvSpPr/>
      </dsp:nvSpPr>
      <dsp:spPr>
        <a:xfrm>
          <a:off x="4716393" y="980356"/>
          <a:ext cx="1082812" cy="108281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BA918F-9A3C-47D0-8EE5-D4A24E9D41CB}">
      <dsp:nvSpPr>
        <dsp:cNvPr id="0" name=""/>
        <dsp:cNvSpPr/>
      </dsp:nvSpPr>
      <dsp:spPr>
        <a:xfrm>
          <a:off x="3710925" y="3053169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 dirty="0"/>
            <a:t>Unsupervised Learning</a:t>
          </a:r>
        </a:p>
      </dsp:txBody>
      <dsp:txXfrm>
        <a:off x="3710925" y="3053169"/>
        <a:ext cx="3093750" cy="720000"/>
      </dsp:txXfrm>
    </dsp:sp>
    <dsp:sp modelId="{669A8177-03E7-4B35-88DB-027D654C3A43}">
      <dsp:nvSpPr>
        <dsp:cNvPr id="0" name=""/>
        <dsp:cNvSpPr/>
      </dsp:nvSpPr>
      <dsp:spPr>
        <a:xfrm>
          <a:off x="7949362" y="578168"/>
          <a:ext cx="1887187" cy="1887187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9A37D8-2644-417A-BBA6-8223C2C4FF8B}">
      <dsp:nvSpPr>
        <dsp:cNvPr id="0" name=""/>
        <dsp:cNvSpPr/>
      </dsp:nvSpPr>
      <dsp:spPr>
        <a:xfrm>
          <a:off x="8351550" y="980356"/>
          <a:ext cx="1082812" cy="108281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7E52BC-7710-4FC6-9D29-3EF55A01023E}">
      <dsp:nvSpPr>
        <dsp:cNvPr id="0" name=""/>
        <dsp:cNvSpPr/>
      </dsp:nvSpPr>
      <dsp:spPr>
        <a:xfrm>
          <a:off x="7346081" y="3053169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 dirty="0"/>
            <a:t>Reinforcement Learning</a:t>
          </a:r>
        </a:p>
      </dsp:txBody>
      <dsp:txXfrm>
        <a:off x="7346081" y="3053169"/>
        <a:ext cx="3093750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94AED8B-AE90-497A-9660-95FA9A97695B}">
      <dsp:nvSpPr>
        <dsp:cNvPr id="0" name=""/>
        <dsp:cNvSpPr/>
      </dsp:nvSpPr>
      <dsp:spPr>
        <a:xfrm>
          <a:off x="0" y="1518"/>
          <a:ext cx="4458446" cy="0"/>
        </a:xfrm>
        <a:prstGeom prst="lin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65A69987-D9C5-474D-8D69-9A64CEEBCAC1}">
      <dsp:nvSpPr>
        <dsp:cNvPr id="0" name=""/>
        <dsp:cNvSpPr/>
      </dsp:nvSpPr>
      <dsp:spPr>
        <a:xfrm>
          <a:off x="0" y="1518"/>
          <a:ext cx="4458446" cy="10355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000" kern="1200" dirty="0"/>
            <a:t>Intent Classification</a:t>
          </a:r>
          <a:endParaRPr lang="en-US" sz="3000" kern="1200" dirty="0"/>
        </a:p>
      </dsp:txBody>
      <dsp:txXfrm>
        <a:off x="0" y="1518"/>
        <a:ext cx="4458446" cy="1035567"/>
      </dsp:txXfrm>
    </dsp:sp>
    <dsp:sp modelId="{0EFB7DC7-8802-4A94-9BD5-AA85E33CACE0}">
      <dsp:nvSpPr>
        <dsp:cNvPr id="0" name=""/>
        <dsp:cNvSpPr/>
      </dsp:nvSpPr>
      <dsp:spPr>
        <a:xfrm>
          <a:off x="0" y="1037086"/>
          <a:ext cx="4458446" cy="0"/>
        </a:xfrm>
        <a:prstGeom prst="lin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D95AAB12-C681-4840-9CFE-1E76B1878E25}">
      <dsp:nvSpPr>
        <dsp:cNvPr id="0" name=""/>
        <dsp:cNvSpPr/>
      </dsp:nvSpPr>
      <dsp:spPr>
        <a:xfrm>
          <a:off x="0" y="1037086"/>
          <a:ext cx="4458446" cy="10355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000" kern="1200" dirty="0"/>
            <a:t>Continuous Improvement</a:t>
          </a:r>
          <a:endParaRPr lang="en-US" sz="3000" kern="1200" dirty="0"/>
        </a:p>
      </dsp:txBody>
      <dsp:txXfrm>
        <a:off x="0" y="1037086"/>
        <a:ext cx="4458446" cy="1035567"/>
      </dsp:txXfrm>
    </dsp:sp>
    <dsp:sp modelId="{5BBF6FBB-5B53-4123-AFA5-DAC31138CD97}">
      <dsp:nvSpPr>
        <dsp:cNvPr id="0" name=""/>
        <dsp:cNvSpPr/>
      </dsp:nvSpPr>
      <dsp:spPr>
        <a:xfrm>
          <a:off x="0" y="2072653"/>
          <a:ext cx="4458446" cy="0"/>
        </a:xfrm>
        <a:prstGeom prst="lin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D2F6BAAA-45CC-465F-88BE-8BD30523402E}">
      <dsp:nvSpPr>
        <dsp:cNvPr id="0" name=""/>
        <dsp:cNvSpPr/>
      </dsp:nvSpPr>
      <dsp:spPr>
        <a:xfrm>
          <a:off x="0" y="2072653"/>
          <a:ext cx="4458446" cy="10355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000" kern="1200"/>
            <a:t>Personalization</a:t>
          </a:r>
          <a:endParaRPr lang="en-US" sz="3000" kern="1200"/>
        </a:p>
      </dsp:txBody>
      <dsp:txXfrm>
        <a:off x="0" y="2072653"/>
        <a:ext cx="4458446" cy="103556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B85D4E-AEE9-46E3-B6A1-B01C567EC2B0}">
      <dsp:nvSpPr>
        <dsp:cNvPr id="0" name=""/>
        <dsp:cNvSpPr/>
      </dsp:nvSpPr>
      <dsp:spPr>
        <a:xfrm>
          <a:off x="390380" y="165921"/>
          <a:ext cx="933378" cy="933378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9485CD2-4A7E-44E8-B775-18AB8CD526B2}">
      <dsp:nvSpPr>
        <dsp:cNvPr id="0" name=""/>
        <dsp:cNvSpPr/>
      </dsp:nvSpPr>
      <dsp:spPr>
        <a:xfrm>
          <a:off x="586390" y="361931"/>
          <a:ext cx="541359" cy="54135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C6E47F9-685B-400D-91B1-4934C4617E03}">
      <dsp:nvSpPr>
        <dsp:cNvPr id="0" name=""/>
        <dsp:cNvSpPr/>
      </dsp:nvSpPr>
      <dsp:spPr>
        <a:xfrm>
          <a:off x="1523768" y="165921"/>
          <a:ext cx="2200105" cy="9333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600" b="1" kern="1200" dirty="0"/>
            <a:t>Data Collection</a:t>
          </a:r>
          <a:r>
            <a:rPr lang="en-SG" sz="1600" kern="1200" dirty="0"/>
            <a:t>: Queries </a:t>
          </a:r>
          <a:r>
            <a:rPr lang="en-SG" sz="1600" kern="1200" dirty="0" err="1"/>
            <a:t>labeled</a:t>
          </a:r>
          <a:r>
            <a:rPr lang="en-SG" sz="1600" kern="1200" dirty="0"/>
            <a:t> into intents (e.g., greetings, math help).</a:t>
          </a:r>
          <a:endParaRPr lang="en-US" sz="1600" kern="1200" dirty="0"/>
        </a:p>
      </dsp:txBody>
      <dsp:txXfrm>
        <a:off x="1523768" y="165921"/>
        <a:ext cx="2200105" cy="933378"/>
      </dsp:txXfrm>
    </dsp:sp>
    <dsp:sp modelId="{CC4FFC8D-7182-48E1-B2CE-2A4E5F0371FB}">
      <dsp:nvSpPr>
        <dsp:cNvPr id="0" name=""/>
        <dsp:cNvSpPr/>
      </dsp:nvSpPr>
      <dsp:spPr>
        <a:xfrm>
          <a:off x="4107225" y="165921"/>
          <a:ext cx="933378" cy="933378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0A45FE3-2FD5-4A5C-80C0-D661417CF40E}">
      <dsp:nvSpPr>
        <dsp:cNvPr id="0" name=""/>
        <dsp:cNvSpPr/>
      </dsp:nvSpPr>
      <dsp:spPr>
        <a:xfrm>
          <a:off x="4303234" y="361931"/>
          <a:ext cx="541359" cy="54135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75C416-5DB1-45A7-9ACD-02A613F23C2D}">
      <dsp:nvSpPr>
        <dsp:cNvPr id="0" name=""/>
        <dsp:cNvSpPr/>
      </dsp:nvSpPr>
      <dsp:spPr>
        <a:xfrm>
          <a:off x="5240613" y="165921"/>
          <a:ext cx="2200105" cy="9333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600" b="1" kern="1200"/>
            <a:t>Text Preprocessing</a:t>
          </a:r>
          <a:r>
            <a:rPr lang="en-SG" sz="1600" kern="1200"/>
            <a:t>: Tokenization, lemmatization, and stop-word removal.</a:t>
          </a:r>
          <a:endParaRPr lang="en-US" sz="1600" kern="1200"/>
        </a:p>
      </dsp:txBody>
      <dsp:txXfrm>
        <a:off x="5240613" y="165921"/>
        <a:ext cx="2200105" cy="933378"/>
      </dsp:txXfrm>
    </dsp:sp>
    <dsp:sp modelId="{A205D918-3795-4D29-8A47-B360F29C7670}">
      <dsp:nvSpPr>
        <dsp:cNvPr id="0" name=""/>
        <dsp:cNvSpPr/>
      </dsp:nvSpPr>
      <dsp:spPr>
        <a:xfrm>
          <a:off x="7824070" y="165921"/>
          <a:ext cx="933378" cy="933378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D12F9E3-F19A-4C19-A041-415BFAC2584A}">
      <dsp:nvSpPr>
        <dsp:cNvPr id="0" name=""/>
        <dsp:cNvSpPr/>
      </dsp:nvSpPr>
      <dsp:spPr>
        <a:xfrm>
          <a:off x="8020079" y="361931"/>
          <a:ext cx="541359" cy="54135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52AF76-7C3D-47EF-8292-3B0F50D520DD}">
      <dsp:nvSpPr>
        <dsp:cNvPr id="0" name=""/>
        <dsp:cNvSpPr/>
      </dsp:nvSpPr>
      <dsp:spPr>
        <a:xfrm>
          <a:off x="8957457" y="165921"/>
          <a:ext cx="2200105" cy="9333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600" b="1" kern="1200"/>
            <a:t>Feature Extraction</a:t>
          </a:r>
          <a:r>
            <a:rPr lang="en-SG" sz="1600" kern="1200"/>
            <a:t>: Convert text to numerical vectors using </a:t>
          </a:r>
          <a:r>
            <a:rPr lang="en-SG" sz="1600" b="1" kern="1200"/>
            <a:t>TF-IDF</a:t>
          </a:r>
          <a:r>
            <a:rPr lang="en-SG" sz="1600" kern="1200"/>
            <a:t>.</a:t>
          </a:r>
          <a:endParaRPr lang="en-US" sz="1600" kern="1200"/>
        </a:p>
      </dsp:txBody>
      <dsp:txXfrm>
        <a:off x="8957457" y="165921"/>
        <a:ext cx="2200105" cy="933378"/>
      </dsp:txXfrm>
    </dsp:sp>
    <dsp:sp modelId="{784D89CB-A46E-499F-9689-126754494B7E}">
      <dsp:nvSpPr>
        <dsp:cNvPr id="0" name=""/>
        <dsp:cNvSpPr/>
      </dsp:nvSpPr>
      <dsp:spPr>
        <a:xfrm>
          <a:off x="390380" y="1906021"/>
          <a:ext cx="933378" cy="933378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BBE49C1-8B68-4C31-9987-C8E6887D9BD0}">
      <dsp:nvSpPr>
        <dsp:cNvPr id="0" name=""/>
        <dsp:cNvSpPr/>
      </dsp:nvSpPr>
      <dsp:spPr>
        <a:xfrm>
          <a:off x="586390" y="2102030"/>
          <a:ext cx="541359" cy="54135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C25B9B-966D-4C7B-BBC1-6B303DE24966}">
      <dsp:nvSpPr>
        <dsp:cNvPr id="0" name=""/>
        <dsp:cNvSpPr/>
      </dsp:nvSpPr>
      <dsp:spPr>
        <a:xfrm>
          <a:off x="1523768" y="1906021"/>
          <a:ext cx="2200105" cy="9333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600" b="1" kern="1200"/>
            <a:t>Model Training</a:t>
          </a:r>
          <a:r>
            <a:rPr lang="en-SG" sz="1600" kern="1200"/>
            <a:t>: Use </a:t>
          </a:r>
          <a:r>
            <a:rPr lang="en-SG" sz="1600" b="1" kern="1200"/>
            <a:t>Logistic Regression</a:t>
          </a:r>
          <a:r>
            <a:rPr lang="en-SG" sz="1600" kern="1200"/>
            <a:t> for intent classification.</a:t>
          </a:r>
          <a:endParaRPr lang="en-US" sz="1600" kern="1200"/>
        </a:p>
      </dsp:txBody>
      <dsp:txXfrm>
        <a:off x="1523768" y="1906021"/>
        <a:ext cx="2200105" cy="933378"/>
      </dsp:txXfrm>
    </dsp:sp>
    <dsp:sp modelId="{87033E37-6654-45DB-B8B8-96EAF9B0B3EB}">
      <dsp:nvSpPr>
        <dsp:cNvPr id="0" name=""/>
        <dsp:cNvSpPr/>
      </dsp:nvSpPr>
      <dsp:spPr>
        <a:xfrm>
          <a:off x="4107225" y="1906021"/>
          <a:ext cx="933378" cy="933378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BAFE4EB-C187-490D-8553-949F85A38492}">
      <dsp:nvSpPr>
        <dsp:cNvPr id="0" name=""/>
        <dsp:cNvSpPr/>
      </dsp:nvSpPr>
      <dsp:spPr>
        <a:xfrm>
          <a:off x="4303234" y="2102030"/>
          <a:ext cx="541359" cy="541359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BEB5945-B819-44EA-BD57-41E6529EA2A9}">
      <dsp:nvSpPr>
        <dsp:cNvPr id="0" name=""/>
        <dsp:cNvSpPr/>
      </dsp:nvSpPr>
      <dsp:spPr>
        <a:xfrm>
          <a:off x="5240613" y="1906021"/>
          <a:ext cx="2200105" cy="9333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600" b="1" kern="1200"/>
            <a:t>Response Generation</a:t>
          </a:r>
          <a:r>
            <a:rPr lang="en-SG" sz="1600" kern="1200"/>
            <a:t>: Match queries via </a:t>
          </a:r>
          <a:r>
            <a:rPr lang="en-SG" sz="1600" b="1" kern="1200"/>
            <a:t>Cosine Similarity</a:t>
          </a:r>
          <a:r>
            <a:rPr lang="en-SG" sz="1600" kern="1200"/>
            <a:t> to predefined responses.</a:t>
          </a:r>
          <a:endParaRPr lang="en-US" sz="1600" kern="1200"/>
        </a:p>
      </dsp:txBody>
      <dsp:txXfrm>
        <a:off x="5240613" y="1906021"/>
        <a:ext cx="2200105" cy="933378"/>
      </dsp:txXfrm>
    </dsp:sp>
    <dsp:sp modelId="{A43A0831-336A-4A06-8675-221CAED74489}">
      <dsp:nvSpPr>
        <dsp:cNvPr id="0" name=""/>
        <dsp:cNvSpPr/>
      </dsp:nvSpPr>
      <dsp:spPr>
        <a:xfrm>
          <a:off x="7824070" y="1906021"/>
          <a:ext cx="933378" cy="933378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4199191-4624-4E3A-A3EA-C70F716FD9AC}">
      <dsp:nvSpPr>
        <dsp:cNvPr id="0" name=""/>
        <dsp:cNvSpPr/>
      </dsp:nvSpPr>
      <dsp:spPr>
        <a:xfrm>
          <a:off x="8020079" y="2102030"/>
          <a:ext cx="541359" cy="541359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1944F5-B887-4D4A-83F1-1956F502D26C}">
      <dsp:nvSpPr>
        <dsp:cNvPr id="0" name=""/>
        <dsp:cNvSpPr/>
      </dsp:nvSpPr>
      <dsp:spPr>
        <a:xfrm>
          <a:off x="8957457" y="1906021"/>
          <a:ext cx="2200105" cy="9333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600" b="1" kern="1200"/>
            <a:t>User Interface</a:t>
          </a:r>
          <a:r>
            <a:rPr lang="en-SG" sz="1600" kern="1200"/>
            <a:t>: Built with </a:t>
          </a:r>
          <a:r>
            <a:rPr lang="en-SG" sz="1600" b="1" kern="1200"/>
            <a:t>Tkinter</a:t>
          </a:r>
          <a:r>
            <a:rPr lang="en-SG" sz="1600" kern="1200"/>
            <a:t> for a user-friendly GUI.</a:t>
          </a:r>
          <a:endParaRPr lang="en-US" sz="1600" kern="1200"/>
        </a:p>
      </dsp:txBody>
      <dsp:txXfrm>
        <a:off x="8957457" y="1906021"/>
        <a:ext cx="2200105" cy="933378"/>
      </dsp:txXfrm>
    </dsp:sp>
    <dsp:sp modelId="{55FA543C-77C6-440F-AE60-62230C327601}">
      <dsp:nvSpPr>
        <dsp:cNvPr id="0" name=""/>
        <dsp:cNvSpPr/>
      </dsp:nvSpPr>
      <dsp:spPr>
        <a:xfrm>
          <a:off x="3006256" y="3391476"/>
          <a:ext cx="933378" cy="933378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15DD8CB-1E0F-428D-85A5-760459E77A9B}">
      <dsp:nvSpPr>
        <dsp:cNvPr id="0" name=""/>
        <dsp:cNvSpPr/>
      </dsp:nvSpPr>
      <dsp:spPr>
        <a:xfrm>
          <a:off x="3202265" y="3610639"/>
          <a:ext cx="541359" cy="541359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A82AD1-C776-4ED8-A0CA-F6BA9F5172BB}">
      <dsp:nvSpPr>
        <dsp:cNvPr id="0" name=""/>
        <dsp:cNvSpPr/>
      </dsp:nvSpPr>
      <dsp:spPr>
        <a:xfrm>
          <a:off x="4139649" y="3391476"/>
          <a:ext cx="2200105" cy="9333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600" b="1" kern="1200" dirty="0"/>
            <a:t>Continuous Learning</a:t>
          </a:r>
          <a:r>
            <a:rPr lang="en-SG" sz="1600" kern="1200" dirty="0"/>
            <a:t>: Enhance the chatbot with new interaction data.</a:t>
          </a:r>
          <a:endParaRPr lang="en-US" sz="1600" kern="1200" dirty="0"/>
        </a:p>
      </dsp:txBody>
      <dsp:txXfrm>
        <a:off x="4139649" y="3391476"/>
        <a:ext cx="2200105" cy="93337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CBEA755-D045-4183-8817-A84D94396E9B}">
      <dsp:nvSpPr>
        <dsp:cNvPr id="0" name=""/>
        <dsp:cNvSpPr/>
      </dsp:nvSpPr>
      <dsp:spPr>
        <a:xfrm>
          <a:off x="282221" y="159118"/>
          <a:ext cx="1371985" cy="1371985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0C4A151-0E8D-4EF9-8170-93809718CB19}">
      <dsp:nvSpPr>
        <dsp:cNvPr id="0" name=""/>
        <dsp:cNvSpPr/>
      </dsp:nvSpPr>
      <dsp:spPr>
        <a:xfrm>
          <a:off x="570337" y="447234"/>
          <a:ext cx="795751" cy="79575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19AD28-46A8-40D9-91A2-68F2B65F3C76}">
      <dsp:nvSpPr>
        <dsp:cNvPr id="0" name=""/>
        <dsp:cNvSpPr/>
      </dsp:nvSpPr>
      <dsp:spPr>
        <a:xfrm>
          <a:off x="1948202" y="159118"/>
          <a:ext cx="3233964" cy="13719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2400" b="1" kern="1200"/>
            <a:t>TF-IDF Vectorizer</a:t>
          </a:r>
          <a:r>
            <a:rPr lang="en-SG" sz="2400" kern="1200"/>
            <a:t>: Converts text to numeric features.</a:t>
          </a:r>
          <a:endParaRPr lang="en-US" sz="2400" kern="1200"/>
        </a:p>
      </dsp:txBody>
      <dsp:txXfrm>
        <a:off x="1948202" y="159118"/>
        <a:ext cx="3233964" cy="1371985"/>
      </dsp:txXfrm>
    </dsp:sp>
    <dsp:sp modelId="{065102B7-2841-4817-95CC-44976CDAF6C9}">
      <dsp:nvSpPr>
        <dsp:cNvPr id="0" name=""/>
        <dsp:cNvSpPr/>
      </dsp:nvSpPr>
      <dsp:spPr>
        <a:xfrm>
          <a:off x="5745661" y="159118"/>
          <a:ext cx="1371985" cy="1371985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033575E-AA71-4862-A47A-5765A8CBA93C}">
      <dsp:nvSpPr>
        <dsp:cNvPr id="0" name=""/>
        <dsp:cNvSpPr/>
      </dsp:nvSpPr>
      <dsp:spPr>
        <a:xfrm>
          <a:off x="6033778" y="447234"/>
          <a:ext cx="795751" cy="79575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0218DE-CAB1-489D-B276-1F16348DEF1F}">
      <dsp:nvSpPr>
        <dsp:cNvPr id="0" name=""/>
        <dsp:cNvSpPr/>
      </dsp:nvSpPr>
      <dsp:spPr>
        <a:xfrm>
          <a:off x="7411643" y="159118"/>
          <a:ext cx="3233964" cy="13719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2400" b="1" kern="1200"/>
            <a:t>Logistic Regression</a:t>
          </a:r>
          <a:r>
            <a:rPr lang="en-SG" sz="2400" kern="1200"/>
            <a:t>: Classifies user intents.</a:t>
          </a:r>
          <a:endParaRPr lang="en-US" sz="2400" kern="1200"/>
        </a:p>
      </dsp:txBody>
      <dsp:txXfrm>
        <a:off x="7411643" y="159118"/>
        <a:ext cx="3233964" cy="1371985"/>
      </dsp:txXfrm>
    </dsp:sp>
    <dsp:sp modelId="{7C0EC7E4-8091-4E6C-A8C1-C174E336A677}">
      <dsp:nvSpPr>
        <dsp:cNvPr id="0" name=""/>
        <dsp:cNvSpPr/>
      </dsp:nvSpPr>
      <dsp:spPr>
        <a:xfrm>
          <a:off x="282221" y="2158301"/>
          <a:ext cx="1371985" cy="1371985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AB1FE91-40DF-43FC-A3FD-068B75DD7996}">
      <dsp:nvSpPr>
        <dsp:cNvPr id="0" name=""/>
        <dsp:cNvSpPr/>
      </dsp:nvSpPr>
      <dsp:spPr>
        <a:xfrm>
          <a:off x="570337" y="2446418"/>
          <a:ext cx="795751" cy="79575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EA26CF4-A180-4AA5-B49D-4C2B0CEBAEAC}">
      <dsp:nvSpPr>
        <dsp:cNvPr id="0" name=""/>
        <dsp:cNvSpPr/>
      </dsp:nvSpPr>
      <dsp:spPr>
        <a:xfrm>
          <a:off x="1948202" y="2158301"/>
          <a:ext cx="3233964" cy="13719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2400" b="1" kern="1200"/>
            <a:t>Cosine Similarity</a:t>
          </a:r>
          <a:r>
            <a:rPr lang="en-SG" sz="2400" kern="1200"/>
            <a:t>: Matches user queries to responses.</a:t>
          </a:r>
          <a:endParaRPr lang="en-US" sz="2400" kern="1200"/>
        </a:p>
      </dsp:txBody>
      <dsp:txXfrm>
        <a:off x="1948202" y="2158301"/>
        <a:ext cx="3233964" cy="1371985"/>
      </dsp:txXfrm>
    </dsp:sp>
    <dsp:sp modelId="{44DF1E13-8055-40DB-9418-A080ED4DCAEB}">
      <dsp:nvSpPr>
        <dsp:cNvPr id="0" name=""/>
        <dsp:cNvSpPr/>
      </dsp:nvSpPr>
      <dsp:spPr>
        <a:xfrm>
          <a:off x="5745661" y="2158301"/>
          <a:ext cx="1371985" cy="1371985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039C475-B4F0-4591-80FC-A3BBCAE16F39}">
      <dsp:nvSpPr>
        <dsp:cNvPr id="0" name=""/>
        <dsp:cNvSpPr/>
      </dsp:nvSpPr>
      <dsp:spPr>
        <a:xfrm>
          <a:off x="6033778" y="2446418"/>
          <a:ext cx="795751" cy="79575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1158BD-110E-409C-972F-48394F7E8087}">
      <dsp:nvSpPr>
        <dsp:cNvPr id="0" name=""/>
        <dsp:cNvSpPr/>
      </dsp:nvSpPr>
      <dsp:spPr>
        <a:xfrm>
          <a:off x="7411643" y="2158301"/>
          <a:ext cx="3233964" cy="13719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2400" b="1" kern="1200"/>
            <a:t>NLP Techniques</a:t>
          </a:r>
          <a:r>
            <a:rPr lang="en-SG" sz="2400" kern="1200"/>
            <a:t>: Tokenization and lemmatization.</a:t>
          </a:r>
          <a:endParaRPr lang="en-US" sz="2400" kern="1200"/>
        </a:p>
      </dsp:txBody>
      <dsp:txXfrm>
        <a:off x="7411643" y="2158301"/>
        <a:ext cx="3233964" cy="1371985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04D3AB2-E2BF-40C4-9E17-9FACF3C20734}">
      <dsp:nvSpPr>
        <dsp:cNvPr id="0" name=""/>
        <dsp:cNvSpPr/>
      </dsp:nvSpPr>
      <dsp:spPr>
        <a:xfrm>
          <a:off x="-345651" y="10064"/>
          <a:ext cx="6829063" cy="112442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A0AE29F-A568-4066-8C36-54FC41EAA706}">
      <dsp:nvSpPr>
        <dsp:cNvPr id="0" name=""/>
        <dsp:cNvSpPr/>
      </dsp:nvSpPr>
      <dsp:spPr>
        <a:xfrm>
          <a:off x="-5512" y="263060"/>
          <a:ext cx="618434" cy="61843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3CC966-9821-43AD-99EF-6A3B758F5CF8}">
      <dsp:nvSpPr>
        <dsp:cNvPr id="0" name=""/>
        <dsp:cNvSpPr/>
      </dsp:nvSpPr>
      <dsp:spPr>
        <a:xfrm>
          <a:off x="953061" y="10064"/>
          <a:ext cx="5527810" cy="11244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9002" tIns="119002" rIns="119002" bIns="119002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2200" b="1" kern="1200" dirty="0" err="1"/>
            <a:t>Tkinter</a:t>
          </a:r>
          <a:r>
            <a:rPr lang="en-SG" sz="2200" kern="1200" dirty="0"/>
            <a:t>: GUI creation for user interaction.</a:t>
          </a:r>
          <a:endParaRPr lang="en-US" sz="2200" kern="1200" dirty="0"/>
        </a:p>
      </dsp:txBody>
      <dsp:txXfrm>
        <a:off x="953061" y="10064"/>
        <a:ext cx="5527810" cy="1124426"/>
      </dsp:txXfrm>
    </dsp:sp>
    <dsp:sp modelId="{786014CD-6D57-474C-8C7C-EB806EA54DD0}">
      <dsp:nvSpPr>
        <dsp:cNvPr id="0" name=""/>
        <dsp:cNvSpPr/>
      </dsp:nvSpPr>
      <dsp:spPr>
        <a:xfrm>
          <a:off x="-345651" y="1415596"/>
          <a:ext cx="6829063" cy="112442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D24CF71-A225-4752-A101-E72603042D22}">
      <dsp:nvSpPr>
        <dsp:cNvPr id="0" name=""/>
        <dsp:cNvSpPr/>
      </dsp:nvSpPr>
      <dsp:spPr>
        <a:xfrm>
          <a:off x="-5512" y="1668592"/>
          <a:ext cx="618434" cy="61843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09914DC-D661-4F9B-B868-CD90A959BA00}">
      <dsp:nvSpPr>
        <dsp:cNvPr id="0" name=""/>
        <dsp:cNvSpPr/>
      </dsp:nvSpPr>
      <dsp:spPr>
        <a:xfrm>
          <a:off x="953061" y="1415596"/>
          <a:ext cx="5527810" cy="11244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9002" tIns="119002" rIns="119002" bIns="119002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2200" b="1" kern="1200"/>
            <a:t>nltk</a:t>
          </a:r>
          <a:r>
            <a:rPr lang="en-SG" sz="2200" kern="1200"/>
            <a:t>: Text preprocessing (tokenization, lemmatization).</a:t>
          </a:r>
          <a:endParaRPr lang="en-US" sz="2200" kern="1200"/>
        </a:p>
      </dsp:txBody>
      <dsp:txXfrm>
        <a:off x="953061" y="1415596"/>
        <a:ext cx="5527810" cy="1124426"/>
      </dsp:txXfrm>
    </dsp:sp>
    <dsp:sp modelId="{26C8EB74-A7A7-4F64-A4F5-5E313BB14F99}">
      <dsp:nvSpPr>
        <dsp:cNvPr id="0" name=""/>
        <dsp:cNvSpPr/>
      </dsp:nvSpPr>
      <dsp:spPr>
        <a:xfrm>
          <a:off x="-345651" y="2821129"/>
          <a:ext cx="6829063" cy="112442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510752F-732F-4941-A5CA-E3348A45004D}">
      <dsp:nvSpPr>
        <dsp:cNvPr id="0" name=""/>
        <dsp:cNvSpPr/>
      </dsp:nvSpPr>
      <dsp:spPr>
        <a:xfrm>
          <a:off x="-5512" y="3074125"/>
          <a:ext cx="618434" cy="61843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280566-83AA-46C4-9B72-DCF06EB4DD0F}">
      <dsp:nvSpPr>
        <dsp:cNvPr id="0" name=""/>
        <dsp:cNvSpPr/>
      </dsp:nvSpPr>
      <dsp:spPr>
        <a:xfrm>
          <a:off x="953061" y="2821129"/>
          <a:ext cx="3073078" cy="11244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9002" tIns="119002" rIns="119002" bIns="119002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2200" b="1" kern="1200"/>
            <a:t>sklearn</a:t>
          </a:r>
          <a:r>
            <a:rPr lang="en-SG" sz="2200" kern="1200"/>
            <a:t>:</a:t>
          </a:r>
          <a:endParaRPr lang="en-US" sz="2200" kern="1200"/>
        </a:p>
      </dsp:txBody>
      <dsp:txXfrm>
        <a:off x="953061" y="2821129"/>
        <a:ext cx="3073078" cy="1124426"/>
      </dsp:txXfrm>
    </dsp:sp>
    <dsp:sp modelId="{DCFA2D05-A1D4-44D9-974A-74B9AE94A092}">
      <dsp:nvSpPr>
        <dsp:cNvPr id="0" name=""/>
        <dsp:cNvSpPr/>
      </dsp:nvSpPr>
      <dsp:spPr>
        <a:xfrm>
          <a:off x="2394736" y="3018402"/>
          <a:ext cx="3842417" cy="7050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4322" tIns="94322" rIns="94322" bIns="94322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100" b="1" kern="1200" dirty="0"/>
            <a:t>TF-IDF Vectorizer</a:t>
          </a:r>
          <a:r>
            <a:rPr lang="en-SG" sz="1100" kern="1200" dirty="0"/>
            <a:t>: Converts text to numerical format.</a:t>
          </a:r>
          <a:endParaRPr lang="en-US" sz="1100" kern="1200" dirty="0"/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100" b="1" kern="1200"/>
            <a:t>Logistic Regression</a:t>
          </a:r>
          <a:r>
            <a:rPr lang="en-SG" sz="1100" kern="1200"/>
            <a:t>: Intent classification.</a:t>
          </a:r>
          <a:endParaRPr lang="en-US" sz="1100" kern="1200"/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100" b="1" kern="1200" dirty="0"/>
            <a:t>Label Encoder</a:t>
          </a:r>
          <a:r>
            <a:rPr lang="en-SG" sz="1100" kern="1200" dirty="0"/>
            <a:t>: Encodes intents into numeric labels.</a:t>
          </a:r>
          <a:endParaRPr lang="en-US" sz="1100" kern="1200" dirty="0"/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100" b="1" kern="1200"/>
            <a:t>Cosine Similarity</a:t>
          </a:r>
          <a:r>
            <a:rPr lang="en-SG" sz="1100" kern="1200"/>
            <a:t>: Matches input with responses.</a:t>
          </a:r>
          <a:endParaRPr lang="en-US" sz="1100" kern="1200"/>
        </a:p>
      </dsp:txBody>
      <dsp:txXfrm>
        <a:off x="2394736" y="3018402"/>
        <a:ext cx="3842417" cy="705015"/>
      </dsp:txXfrm>
    </dsp:sp>
    <dsp:sp modelId="{1D8C2229-6BC3-488C-9333-444FFD8D8384}">
      <dsp:nvSpPr>
        <dsp:cNvPr id="0" name=""/>
        <dsp:cNvSpPr/>
      </dsp:nvSpPr>
      <dsp:spPr>
        <a:xfrm>
          <a:off x="-345651" y="4226661"/>
          <a:ext cx="6829063" cy="112442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950F9F9-836E-4105-ABDA-75DFC48F1D18}">
      <dsp:nvSpPr>
        <dsp:cNvPr id="0" name=""/>
        <dsp:cNvSpPr/>
      </dsp:nvSpPr>
      <dsp:spPr>
        <a:xfrm>
          <a:off x="-5512" y="4479657"/>
          <a:ext cx="618434" cy="61843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B797D37-3FEF-46B2-8314-3A4B28AE8C01}">
      <dsp:nvSpPr>
        <dsp:cNvPr id="0" name=""/>
        <dsp:cNvSpPr/>
      </dsp:nvSpPr>
      <dsp:spPr>
        <a:xfrm>
          <a:off x="953061" y="4226661"/>
          <a:ext cx="5527810" cy="11244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9002" tIns="119002" rIns="119002" bIns="119002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2200" b="1" kern="1200"/>
            <a:t>random</a:t>
          </a:r>
          <a:r>
            <a:rPr lang="en-SG" sz="2200" kern="1200"/>
            <a:t>: Generates varied responses.</a:t>
          </a:r>
          <a:endParaRPr lang="en-US" sz="2200" kern="1200"/>
        </a:p>
      </dsp:txBody>
      <dsp:txXfrm>
        <a:off x="953061" y="4226661"/>
        <a:ext cx="5527810" cy="112442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9D9512-42A3-452D-8DE1-D54DFBF092D0}" type="datetimeFigureOut">
              <a:rPr lang="en-SG" smtClean="0"/>
              <a:t>5/12/2024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EAB5EA-2D9F-440B-887C-44400E9DD2DC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6443864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EAB5EA-2D9F-440B-887C-44400E9DD2DC}" type="slidenum">
              <a:rPr lang="en-SG" smtClean="0"/>
              <a:t>7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1700959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EAB5EA-2D9F-440B-887C-44400E9DD2DC}" type="slidenum">
              <a:rPr lang="en-SG" smtClean="0"/>
              <a:t>13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9068720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EAB5EA-2D9F-440B-887C-44400E9DD2DC}" type="slidenum">
              <a:rPr lang="en-SG" smtClean="0"/>
              <a:t>15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116586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user interacts with the chatbot, and NLP processes the input to extract key features for intent classification.</a:t>
            </a:r>
            <a:endParaRPr lang="en-SG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SG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EAB5EA-2D9F-440B-887C-44400E9DD2DC}" type="slidenum">
              <a:rPr lang="en-SG" smtClean="0"/>
              <a:t>18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994118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EAB5EA-2D9F-440B-887C-44400E9DD2DC}" type="slidenum">
              <a:rPr lang="en-SG" smtClean="0"/>
              <a:t>21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4023558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NLP algorithms like TF-IDF and word embeddings help recognize the intent behind user queries, such as coding help or study tips.</a:t>
            </a:r>
            <a:endParaRPr lang="en-SG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EAB5EA-2D9F-440B-887C-44400E9DD2DC}" type="slidenum">
              <a:rPr lang="en-SG" smtClean="0"/>
              <a:t>25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1932730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ML model (Logistic Regression) is trained on a labeled dataset of possible user queries and their corresponding intents.</a:t>
            </a:r>
            <a:endParaRPr lang="en-SG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EAB5EA-2D9F-440B-887C-44400E9DD2DC}" type="slidenum">
              <a:rPr lang="en-SG" smtClean="0"/>
              <a:t>26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6478145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Real-time responses, scalability, user engagement, and improved accuracy make NLP and ML essential for an effective chatbot.</a:t>
            </a:r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EAB5EA-2D9F-440B-887C-44400E9DD2DC}" type="slidenum">
              <a:rPr lang="en-SG" smtClean="0"/>
              <a:t>28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8166944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7330F5-D429-9284-D914-4675983EC9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540FBF2-9B9C-6374-EB10-BBF00848B9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3E4AD2-766B-14D4-D6E9-31238156F1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85CEBB-0E79-4F8C-81FD-103DDD8B898E}" type="datetimeFigureOut">
              <a:rPr lang="en-SG" smtClean="0"/>
              <a:t>5/12/2024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67E4CA-521F-0F11-31E3-9C081FBF2B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27FF46-BFDF-2B86-A1A2-7EF51A879E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3C025-D9AE-49CD-9965-D06E59D0A539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5578274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64881-23FD-30F0-51ED-B9BE01D2B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EFDA368-08E1-BF50-D90E-94E3EFCB03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3ADC28-D9A7-39E1-2C00-F23410DDB4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85CEBB-0E79-4F8C-81FD-103DDD8B898E}" type="datetimeFigureOut">
              <a:rPr lang="en-SG" smtClean="0"/>
              <a:t>5/12/2024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039382-8256-9852-098E-B1BD9EB602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DD1B09-2AA2-DCA0-228F-8FDBE4AD8D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3C025-D9AE-49CD-9965-D06E59D0A539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7834024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FB75D7F-5CFB-4E24-AE8A-74DE4B3D96B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574A9DE-97F3-4507-DF48-9FA891470A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41B642-FA8D-FCC6-3554-64985BEC8E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85CEBB-0E79-4F8C-81FD-103DDD8B898E}" type="datetimeFigureOut">
              <a:rPr lang="en-SG" smtClean="0"/>
              <a:t>5/12/2024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4362D2-262D-3309-154D-72C7269DE7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184845-5D6D-18AF-AD3D-147FCB7BF0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3C025-D9AE-49CD-9965-D06E59D0A539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0009831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428517-8A4A-73B0-A0A3-BCC56B750B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D934EB-106B-0864-45E4-B29C84FC75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9DBEC4-D430-9C9E-B641-64D5F85C2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85CEBB-0E79-4F8C-81FD-103DDD8B898E}" type="datetimeFigureOut">
              <a:rPr lang="en-SG" smtClean="0"/>
              <a:t>5/12/2024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C4A87A-49DE-7A66-9C3A-0F590D86D9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37EB2F-78DA-0F5E-8443-28AF18F9C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3C025-D9AE-49CD-9965-D06E59D0A539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7965944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58698C-E8CF-2B11-932D-0B80DBA659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C92D2A-A786-5A3B-66BE-AEE3178726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35C626-4E3F-23FB-321A-F5BC17F9DC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85CEBB-0E79-4F8C-81FD-103DDD8B898E}" type="datetimeFigureOut">
              <a:rPr lang="en-SG" smtClean="0"/>
              <a:t>5/12/2024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CA4182-36D5-0D3E-E20B-DBA2D33BA4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23FC91-61C2-C8DE-E985-28A6D27C83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3C025-D9AE-49CD-9965-D06E59D0A539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7256895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4CB79-CFC4-AC61-94DB-E20CF7650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D67928-D456-9972-61B0-1FD0EDAB4A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352B2A-1351-AABE-581C-0C0F847C43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85CEBB-0E79-4F8C-81FD-103DDD8B898E}" type="datetimeFigureOut">
              <a:rPr lang="en-SG" smtClean="0"/>
              <a:t>5/12/2024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187ED6-25A0-B174-928C-B00E78A2D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76A91C-D711-3BCA-A400-5E6D41812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3C025-D9AE-49CD-9965-D06E59D0A539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655166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D5A9F1-45A1-D551-D128-29F3CBF785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52F601-2CEC-ACAF-8878-BC86938799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99C4C9-1A78-4433-7798-F7E2A58CC2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B72219-F855-44D1-68DE-DC33C5C0E5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85CEBB-0E79-4F8C-81FD-103DDD8B898E}" type="datetimeFigureOut">
              <a:rPr lang="en-SG" smtClean="0"/>
              <a:t>5/12/2024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36E732-CD89-BE0A-B319-7681574C1C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B41F5D-ECAC-4FDF-700E-7F488029C9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3C025-D9AE-49CD-9965-D06E59D0A539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5593703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ACB780-CD66-71C1-CA2E-4193A4EFB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2E55C3-C78B-D07D-6CEF-46804E33F9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8E585D-28E2-A352-65EA-47289829A1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A00AE7A-70E2-AD4F-83B8-DF451A5A7A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613477F-4B7B-EEBA-2459-6CE6776F985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5879E78-B70C-5D3A-67F7-8BFB5A3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85CEBB-0E79-4F8C-81FD-103DDD8B898E}" type="datetimeFigureOut">
              <a:rPr lang="en-SG" smtClean="0"/>
              <a:t>5/12/2024</a:t>
            </a:fld>
            <a:endParaRPr lang="en-S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2402E3B-4933-A9E4-887E-EB1F60635A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B35551A-B139-58D6-CADE-9083925E50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3C025-D9AE-49CD-9965-D06E59D0A539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7228197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80BFB0-0A0F-1FA9-FB7E-099E7CCC2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AD21342-45F5-E694-D24D-E336D92534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85CEBB-0E79-4F8C-81FD-103DDD8B898E}" type="datetimeFigureOut">
              <a:rPr lang="en-SG" smtClean="0"/>
              <a:t>5/12/2024</a:t>
            </a:fld>
            <a:endParaRPr lang="en-S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6135EE-7C19-EE93-AAB0-093197247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EB7DE3-A0BC-B8C8-3422-92CE9D1795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3C025-D9AE-49CD-9965-D06E59D0A539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2307139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3725EC0-4F32-D2F1-A1B7-6821D89ADC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85CEBB-0E79-4F8C-81FD-103DDD8B898E}" type="datetimeFigureOut">
              <a:rPr lang="en-SG" smtClean="0"/>
              <a:t>5/12/2024</a:t>
            </a:fld>
            <a:endParaRPr lang="en-S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965C297-8706-AD8A-A726-F9D31D1CDF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42E9FB-32E2-1A2E-2F5A-C3826AA2F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3C025-D9AE-49CD-9965-D06E59D0A539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9965713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DF8F0A-F5CA-1A7D-98E7-37A7A76D9F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1F8C10-9D05-6ECB-8A1C-2B4CD49B5F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5F9CAF-48BB-366F-53F6-7145F71671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7AA085-A492-984F-6F68-880E172F99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85CEBB-0E79-4F8C-81FD-103DDD8B898E}" type="datetimeFigureOut">
              <a:rPr lang="en-SG" smtClean="0"/>
              <a:t>5/12/2024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4DC560-0A77-237D-DBD4-3162BF9EF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3C76B5-1874-1BB1-AAE1-B93E714A67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3C025-D9AE-49CD-9965-D06E59D0A539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5128465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1F79A-2718-0A2B-EC30-1AEBEB645C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705D0AF-98D0-64E8-9DEB-07E544DD6A5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F28BFA-9426-50E8-E32B-04FB97BBD5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9721CC-B0B6-29EB-8BAB-DE82A3511D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85CEBB-0E79-4F8C-81FD-103DDD8B898E}" type="datetimeFigureOut">
              <a:rPr lang="en-SG" smtClean="0"/>
              <a:t>5/12/2024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7E6ED0-8CD7-5F2C-BAB4-338F585B33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5E68C5-407A-68D7-E847-9F44DC1D5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3C025-D9AE-49CD-9965-D06E59D0A539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6486052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A7ECFCF-DD11-BF18-5A74-AE810D142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F3D7CD-A05B-A896-690F-CDEC22CFEC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F14FE3-7905-6B5A-3A66-1F6A71E44EF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985CEBB-0E79-4F8C-81FD-103DDD8B898E}" type="datetimeFigureOut">
              <a:rPr lang="en-SG" smtClean="0"/>
              <a:t>5/12/2024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291BC5-4668-50C6-B7D8-CEBE8C3875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129F9E-5601-2779-2A71-A61BA7DA2E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BE3C025-D9AE-49CD-9965-D06E59D0A539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5927032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jp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26" name="Picture 2" descr="Chatbot For Education: Allow Students Learning In An Interactive Manner">
            <a:extLst>
              <a:ext uri="{FF2B5EF4-FFF2-40B4-BE49-F238E27FC236}">
                <a16:creationId xmlns:a16="http://schemas.microsoft.com/office/drawing/2014/main" id="{3D2DA087-BA62-884B-2FB1-ADF58F4D18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5DC038A-44A5-47AE-856A-48B23177A4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41491" y="4907665"/>
            <a:ext cx="9144000" cy="1683765"/>
          </a:xfr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r>
              <a:rPr lang="en-US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Study Chatbot Using NLP and ML</a:t>
            </a:r>
            <a:endParaRPr lang="en-SG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06809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1284CA7F-B696-4085-84C6-CD668817E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6050278" cy="3400925"/>
          </a:xfrm>
          <a:custGeom>
            <a:avLst/>
            <a:gdLst>
              <a:gd name="connsiteX0" fmla="*/ 0 w 6050278"/>
              <a:gd name="connsiteY0" fmla="*/ 0 h 3400925"/>
              <a:gd name="connsiteX1" fmla="*/ 6050278 w 6050278"/>
              <a:gd name="connsiteY1" fmla="*/ 0 h 3400925"/>
              <a:gd name="connsiteX2" fmla="*/ 6050278 w 6050278"/>
              <a:gd name="connsiteY2" fmla="*/ 1827306 h 3400925"/>
              <a:gd name="connsiteX3" fmla="*/ 3892296 w 6050278"/>
              <a:gd name="connsiteY3" fmla="*/ 1827306 h 3400925"/>
              <a:gd name="connsiteX4" fmla="*/ 3892296 w 6050278"/>
              <a:gd name="connsiteY4" fmla="*/ 3400925 h 3400925"/>
              <a:gd name="connsiteX5" fmla="*/ 0 w 6050278"/>
              <a:gd name="connsiteY5" fmla="*/ 3400925 h 3400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50278" h="3400925">
                <a:moveTo>
                  <a:pt x="0" y="0"/>
                </a:moveTo>
                <a:lnTo>
                  <a:pt x="6050278" y="0"/>
                </a:lnTo>
                <a:lnTo>
                  <a:pt x="6050278" y="1827306"/>
                </a:lnTo>
                <a:lnTo>
                  <a:pt x="3892296" y="1827306"/>
                </a:lnTo>
                <a:lnTo>
                  <a:pt x="3892296" y="3400925"/>
                </a:lnTo>
                <a:lnTo>
                  <a:pt x="0" y="3400925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9" name="Picture 8" descr="A diagram of a person's head&#10;&#10;Description automatically generated">
            <a:extLst>
              <a:ext uri="{FF2B5EF4-FFF2-40B4-BE49-F238E27FC236}">
                <a16:creationId xmlns:a16="http://schemas.microsoft.com/office/drawing/2014/main" id="{9F400538-923F-7A12-2CC7-C04E6BA324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672" y="74958"/>
            <a:ext cx="3464213" cy="3004235"/>
          </a:xfrm>
          <a:prstGeom prst="rect">
            <a:avLst/>
          </a:prstGeom>
        </p:spPr>
      </p:pic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858A10F4-B847-4777-BC82-782F6FB36E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41722" y="1"/>
            <a:ext cx="6050278" cy="3400925"/>
          </a:xfrm>
          <a:custGeom>
            <a:avLst/>
            <a:gdLst>
              <a:gd name="connsiteX0" fmla="*/ 0 w 6050278"/>
              <a:gd name="connsiteY0" fmla="*/ 0 h 3400925"/>
              <a:gd name="connsiteX1" fmla="*/ 6050278 w 6050278"/>
              <a:gd name="connsiteY1" fmla="*/ 0 h 3400925"/>
              <a:gd name="connsiteX2" fmla="*/ 6050278 w 6050278"/>
              <a:gd name="connsiteY2" fmla="*/ 3400925 h 3400925"/>
              <a:gd name="connsiteX3" fmla="*/ 2157982 w 6050278"/>
              <a:gd name="connsiteY3" fmla="*/ 3400925 h 3400925"/>
              <a:gd name="connsiteX4" fmla="*/ 2157982 w 6050278"/>
              <a:gd name="connsiteY4" fmla="*/ 1827306 h 3400925"/>
              <a:gd name="connsiteX5" fmla="*/ 0 w 6050278"/>
              <a:gd name="connsiteY5" fmla="*/ 1827306 h 3400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50278" h="3400925">
                <a:moveTo>
                  <a:pt x="0" y="0"/>
                </a:moveTo>
                <a:lnTo>
                  <a:pt x="6050278" y="0"/>
                </a:lnTo>
                <a:lnTo>
                  <a:pt x="6050278" y="3400925"/>
                </a:lnTo>
                <a:lnTo>
                  <a:pt x="2157982" y="3400925"/>
                </a:lnTo>
                <a:lnTo>
                  <a:pt x="2157982" y="1827306"/>
                </a:lnTo>
                <a:lnTo>
                  <a:pt x="0" y="1827306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8883B597-C9A1-46EF-AB6B-71DF0B1ED4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489159"/>
            <a:ext cx="6050278" cy="3368841"/>
          </a:xfrm>
          <a:custGeom>
            <a:avLst/>
            <a:gdLst>
              <a:gd name="connsiteX0" fmla="*/ 0 w 6050278"/>
              <a:gd name="connsiteY0" fmla="*/ 0 h 3368841"/>
              <a:gd name="connsiteX1" fmla="*/ 3892296 w 6050278"/>
              <a:gd name="connsiteY1" fmla="*/ 0 h 3368841"/>
              <a:gd name="connsiteX2" fmla="*/ 3892296 w 6050278"/>
              <a:gd name="connsiteY2" fmla="*/ 1541535 h 3368841"/>
              <a:gd name="connsiteX3" fmla="*/ 6050278 w 6050278"/>
              <a:gd name="connsiteY3" fmla="*/ 1541535 h 3368841"/>
              <a:gd name="connsiteX4" fmla="*/ 6050278 w 6050278"/>
              <a:gd name="connsiteY4" fmla="*/ 3368841 h 3368841"/>
              <a:gd name="connsiteX5" fmla="*/ 0 w 6050278"/>
              <a:gd name="connsiteY5" fmla="*/ 3368841 h 3368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50278" h="3368841">
                <a:moveTo>
                  <a:pt x="0" y="0"/>
                </a:moveTo>
                <a:lnTo>
                  <a:pt x="3892296" y="0"/>
                </a:lnTo>
                <a:lnTo>
                  <a:pt x="3892296" y="1541535"/>
                </a:lnTo>
                <a:lnTo>
                  <a:pt x="6050278" y="1541535"/>
                </a:lnTo>
                <a:lnTo>
                  <a:pt x="6050278" y="3368841"/>
                </a:lnTo>
                <a:lnTo>
                  <a:pt x="0" y="3368841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1" name="Picture 10" descr="A diagram of a person's identity&#10;&#10;Description automatically generated">
            <a:extLst>
              <a:ext uri="{FF2B5EF4-FFF2-40B4-BE49-F238E27FC236}">
                <a16:creationId xmlns:a16="http://schemas.microsoft.com/office/drawing/2014/main" id="{3B5F0877-34B4-58BB-42D3-96A879DCD8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06" y="4128083"/>
            <a:ext cx="5039703" cy="2456854"/>
          </a:xfrm>
          <a:prstGeom prst="rect">
            <a:avLst/>
          </a:prstGeom>
        </p:spPr>
      </p:pic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A0B38421-369F-445C-9543-5BC17BC090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41722" y="3489159"/>
            <a:ext cx="6050278" cy="3368841"/>
          </a:xfrm>
          <a:custGeom>
            <a:avLst/>
            <a:gdLst>
              <a:gd name="connsiteX0" fmla="*/ 2157982 w 6050278"/>
              <a:gd name="connsiteY0" fmla="*/ 0 h 3368841"/>
              <a:gd name="connsiteX1" fmla="*/ 6050278 w 6050278"/>
              <a:gd name="connsiteY1" fmla="*/ 0 h 3368841"/>
              <a:gd name="connsiteX2" fmla="*/ 6050278 w 6050278"/>
              <a:gd name="connsiteY2" fmla="*/ 3368841 h 3368841"/>
              <a:gd name="connsiteX3" fmla="*/ 0 w 6050278"/>
              <a:gd name="connsiteY3" fmla="*/ 3368841 h 3368841"/>
              <a:gd name="connsiteX4" fmla="*/ 0 w 6050278"/>
              <a:gd name="connsiteY4" fmla="*/ 1541535 h 3368841"/>
              <a:gd name="connsiteX5" fmla="*/ 2157982 w 6050278"/>
              <a:gd name="connsiteY5" fmla="*/ 1541535 h 3368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50278" h="3368841">
                <a:moveTo>
                  <a:pt x="2157982" y="0"/>
                </a:moveTo>
                <a:lnTo>
                  <a:pt x="6050278" y="0"/>
                </a:lnTo>
                <a:lnTo>
                  <a:pt x="6050278" y="3368841"/>
                </a:lnTo>
                <a:lnTo>
                  <a:pt x="0" y="3368841"/>
                </a:lnTo>
                <a:lnTo>
                  <a:pt x="0" y="1541535"/>
                </a:lnTo>
                <a:lnTo>
                  <a:pt x="2157982" y="1541535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FAA9CE81-CAF0-41E3-8E73-CAFA13A0B1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83736" y="1918638"/>
            <a:ext cx="4224528" cy="3020725"/>
          </a:xfrm>
          <a:custGeom>
            <a:avLst/>
            <a:gdLst>
              <a:gd name="connsiteX0" fmla="*/ 0 w 4224528"/>
              <a:gd name="connsiteY0" fmla="*/ 0 h 3020725"/>
              <a:gd name="connsiteX1" fmla="*/ 4224528 w 4224528"/>
              <a:gd name="connsiteY1" fmla="*/ 0 h 3020725"/>
              <a:gd name="connsiteX2" fmla="*/ 4224528 w 4224528"/>
              <a:gd name="connsiteY2" fmla="*/ 3020725 h 3020725"/>
              <a:gd name="connsiteX3" fmla="*/ 0 w 4224528"/>
              <a:gd name="connsiteY3" fmla="*/ 3020725 h 3020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24528" h="3020725">
                <a:moveTo>
                  <a:pt x="0" y="0"/>
                </a:moveTo>
                <a:lnTo>
                  <a:pt x="4224528" y="0"/>
                </a:lnTo>
                <a:lnTo>
                  <a:pt x="4224528" y="3020725"/>
                </a:lnTo>
                <a:lnTo>
                  <a:pt x="0" y="3020725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5" name="Picture 14" descr="A diagram of text processing&#10;&#10;Description automatically generated">
            <a:extLst>
              <a:ext uri="{FF2B5EF4-FFF2-40B4-BE49-F238E27FC236}">
                <a16:creationId xmlns:a16="http://schemas.microsoft.com/office/drawing/2014/main" id="{D8C646D7-911A-0130-1140-D3B5D20724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4886" y="247490"/>
            <a:ext cx="4977114" cy="2836955"/>
          </a:xfrm>
          <a:prstGeom prst="rect">
            <a:avLst/>
          </a:prstGeom>
        </p:spPr>
      </p:pic>
      <p:pic>
        <p:nvPicPr>
          <p:cNvPr id="7" name="Picture 6" descr="A diagram of a diagram&#10;&#10;Description automatically generated">
            <a:extLst>
              <a:ext uri="{FF2B5EF4-FFF2-40B4-BE49-F238E27FC236}">
                <a16:creationId xmlns:a16="http://schemas.microsoft.com/office/drawing/2014/main" id="{16E384EB-9A5E-4CA2-897E-8A715D2848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4658" y="2453833"/>
            <a:ext cx="4410135" cy="2050913"/>
          </a:xfrm>
          <a:prstGeom prst="rect">
            <a:avLst/>
          </a:prstGeom>
        </p:spPr>
      </p:pic>
      <p:pic>
        <p:nvPicPr>
          <p:cNvPr id="13" name="Picture 12" descr="A diagram of a computer language&#10;&#10;Description automatically generated with medium confidence">
            <a:extLst>
              <a:ext uri="{FF2B5EF4-FFF2-40B4-BE49-F238E27FC236}">
                <a16:creationId xmlns:a16="http://schemas.microsoft.com/office/drawing/2014/main" id="{D39B221D-CB49-7BEB-5F95-42DE04C8F69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6119" y="4333126"/>
            <a:ext cx="4585253" cy="2292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463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0D7B6173-1D58-48E2-83CF-37350F315F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2EBFA83-D4DB-4CA0-B229-9E44634D7F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B0DAC8FB-A162-44E3-A606-C855A03A5B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952" cy="6862380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21BDEC81-16A7-4451-B893-C15000083B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6A515A1-4D80-430E-BE0A-71A290516A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8542" y="729175"/>
            <a:ext cx="11099352" cy="5399650"/>
          </a:xfrm>
          <a:prstGeom prst="rect">
            <a:avLst/>
          </a:prstGeom>
          <a:solidFill>
            <a:schemeClr val="bg1"/>
          </a:solidFill>
          <a:ln w="349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C15ADF-84AA-7821-574C-A270B5C939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7016" y="905011"/>
            <a:ext cx="4589328" cy="188913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What is Machine Learning (ML)?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F995AB0-4153-7499-5FEB-2DCA8CC4AE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807" y="2059102"/>
            <a:ext cx="5468347" cy="276151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FDF1BB-9D41-3062-E67C-2620D28182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97016" y="2965592"/>
            <a:ext cx="4589328" cy="2987397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dirty="0"/>
              <a:t>ML involves algorithms that learn patterns from data to make decisions without explicit programming.</a:t>
            </a:r>
          </a:p>
        </p:txBody>
      </p:sp>
    </p:spTree>
    <p:extLst>
      <p:ext uri="{BB962C8B-B14F-4D97-AF65-F5344CB8AC3E}">
        <p14:creationId xmlns:p14="http://schemas.microsoft.com/office/powerpoint/2010/main" val="3593336253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6C4028FD-8BAA-4A19-BFDE-594D991B7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E1E9F9-F0DE-ECF9-CB7B-F03E72DA5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6995"/>
            <a:ext cx="10515600" cy="113369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Types of Machine Learning</a:t>
            </a:r>
          </a:p>
        </p:txBody>
      </p:sp>
      <p:graphicFrame>
        <p:nvGraphicFramePr>
          <p:cNvPr id="5" name="Text Placeholder 2">
            <a:extLst>
              <a:ext uri="{FF2B5EF4-FFF2-40B4-BE49-F238E27FC236}">
                <a16:creationId xmlns:a16="http://schemas.microsoft.com/office/drawing/2014/main" id="{281DAE48-F62A-8232-5E6B-C6990DDDC07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34849326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53187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ED55A19D-297C-4231-AD1F-08EF9B4AA8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BAB6C56-3D38-4923-996E-BD474BBB91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72668" y="1090453"/>
            <a:ext cx="9465232" cy="5238271"/>
          </a:xfrm>
          <a:prstGeom prst="rect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0CD21DB-082D-417D-A5AB-FC838AF9D9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72668" y="1090453"/>
            <a:ext cx="9465232" cy="5238271"/>
          </a:xfrm>
          <a:prstGeom prst="rect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>
                <a:alpha val="9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 descr="A diagram of a machine learning&#10;&#10;Description automatically generated">
            <a:extLst>
              <a:ext uri="{FF2B5EF4-FFF2-40B4-BE49-F238E27FC236}">
                <a16:creationId xmlns:a16="http://schemas.microsoft.com/office/drawing/2014/main" id="{90CFEB31-A309-BE86-2C7E-956AEB4DDA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 r="1" b="1"/>
          <a:stretch/>
        </p:blipFill>
        <p:spPr>
          <a:xfrm>
            <a:off x="1280667" y="677668"/>
            <a:ext cx="9630666" cy="5417250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sp>
        <p:nvSpPr>
          <p:cNvPr id="26" name="Graphic 212">
            <a:extLst>
              <a:ext uri="{FF2B5EF4-FFF2-40B4-BE49-F238E27FC236}">
                <a16:creationId xmlns:a16="http://schemas.microsoft.com/office/drawing/2014/main" id="{7BD8AB83-2763-4392-B4B9-049CDF1F6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473609" y="168141"/>
            <a:ext cx="1009111" cy="1009111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20" name="Graphic 212">
            <a:extLst>
              <a:ext uri="{FF2B5EF4-FFF2-40B4-BE49-F238E27FC236}">
                <a16:creationId xmlns:a16="http://schemas.microsoft.com/office/drawing/2014/main" id="{480F071C-C35C-4CE1-8EE5-8ED96E2F4E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473609" y="168141"/>
            <a:ext cx="1009111" cy="1009111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CD97FAB4-59E0-4E65-B50B-867B14D2A0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460" y="4428611"/>
            <a:ext cx="565207" cy="565207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D578F4B-2751-4FC2-8853-FAC5C59139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460" y="4428611"/>
            <a:ext cx="565207" cy="565207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2104016"/>
      </p:ext>
    </p:extLst>
  </p:cSld>
  <p:clrMapOvr>
    <a:masterClrMapping/>
  </p:clrMapOvr>
  <p:transition spd="slow">
    <p:cover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A diagram of a machine learning model&#10;&#10;Description automatically generated">
            <a:extLst>
              <a:ext uri="{FF2B5EF4-FFF2-40B4-BE49-F238E27FC236}">
                <a16:creationId xmlns:a16="http://schemas.microsoft.com/office/drawing/2014/main" id="{E98B7E9D-8F7C-B0B8-CF8E-32AD12FB64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02"/>
          <a:stretch/>
        </p:blipFill>
        <p:spPr>
          <a:xfrm>
            <a:off x="457200" y="457200"/>
            <a:ext cx="112776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04421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04C21BAE-6866-4C7A-A7EC-C1B2E572D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erson standing next to a robot&#10;&#10;Description automatically generated">
            <a:extLst>
              <a:ext uri="{FF2B5EF4-FFF2-40B4-BE49-F238E27FC236}">
                <a16:creationId xmlns:a16="http://schemas.microsoft.com/office/drawing/2014/main" id="{2CF38DCA-6DB8-225D-E4B0-4A593964A2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333"/>
          <a:stretch/>
        </p:blipFill>
        <p:spPr>
          <a:xfrm>
            <a:off x="1" y="1"/>
            <a:ext cx="12192000" cy="6857999"/>
          </a:xfrm>
          <a:prstGeom prst="rect">
            <a:avLst/>
          </a:prstGeom>
        </p:spPr>
      </p:pic>
      <p:sp useBgFill="1">
        <p:nvSpPr>
          <p:cNvPr id="25" name="Freeform: Shape 24">
            <a:extLst>
              <a:ext uri="{FF2B5EF4-FFF2-40B4-BE49-F238E27FC236}">
                <a16:creationId xmlns:a16="http://schemas.microsoft.com/office/drawing/2014/main" id="{7E7D0C94-08B4-48AE-8813-CC4D60294F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3899" y="609600"/>
            <a:ext cx="5372101" cy="5513767"/>
          </a:xfrm>
          <a:custGeom>
            <a:avLst/>
            <a:gdLst>
              <a:gd name="connsiteX0" fmla="*/ 0 w 5372101"/>
              <a:gd name="connsiteY0" fmla="*/ 0 h 5513767"/>
              <a:gd name="connsiteX1" fmla="*/ 5372101 w 5372101"/>
              <a:gd name="connsiteY1" fmla="*/ 0 h 5513767"/>
              <a:gd name="connsiteX2" fmla="*/ 5372101 w 5372101"/>
              <a:gd name="connsiteY2" fmla="*/ 5513767 h 5513767"/>
              <a:gd name="connsiteX3" fmla="*/ 5363126 w 5372101"/>
              <a:gd name="connsiteY3" fmla="*/ 5512835 h 5513767"/>
              <a:gd name="connsiteX4" fmla="*/ 5316714 w 5372101"/>
              <a:gd name="connsiteY4" fmla="*/ 5491247 h 5513767"/>
              <a:gd name="connsiteX5" fmla="*/ 5198331 w 5372101"/>
              <a:gd name="connsiteY5" fmla="*/ 5470092 h 5513767"/>
              <a:gd name="connsiteX6" fmla="*/ 5150428 w 5372101"/>
              <a:gd name="connsiteY6" fmla="*/ 5472506 h 5513767"/>
              <a:gd name="connsiteX7" fmla="*/ 5085506 w 5372101"/>
              <a:gd name="connsiteY7" fmla="*/ 5468851 h 5513767"/>
              <a:gd name="connsiteX8" fmla="*/ 4968663 w 5372101"/>
              <a:gd name="connsiteY8" fmla="*/ 5470487 h 5513767"/>
              <a:gd name="connsiteX9" fmla="*/ 4815623 w 5372101"/>
              <a:gd name="connsiteY9" fmla="*/ 5458622 h 5513767"/>
              <a:gd name="connsiteX10" fmla="*/ 4716679 w 5372101"/>
              <a:gd name="connsiteY10" fmla="*/ 5405365 h 5513767"/>
              <a:gd name="connsiteX11" fmla="*/ 4704891 w 5372101"/>
              <a:gd name="connsiteY11" fmla="*/ 5411529 h 5513767"/>
              <a:gd name="connsiteX12" fmla="*/ 4630496 w 5372101"/>
              <a:gd name="connsiteY12" fmla="*/ 5396532 h 5513767"/>
              <a:gd name="connsiteX13" fmla="*/ 4506964 w 5372101"/>
              <a:gd name="connsiteY13" fmla="*/ 5396685 h 5513767"/>
              <a:gd name="connsiteX14" fmla="*/ 4427135 w 5372101"/>
              <a:gd name="connsiteY14" fmla="*/ 5358585 h 5513767"/>
              <a:gd name="connsiteX15" fmla="*/ 4028338 w 5372101"/>
              <a:gd name="connsiteY15" fmla="*/ 5313494 h 5513767"/>
              <a:gd name="connsiteX16" fmla="*/ 4015367 w 5372101"/>
              <a:gd name="connsiteY16" fmla="*/ 5320766 h 5513767"/>
              <a:gd name="connsiteX17" fmla="*/ 4002837 w 5372101"/>
              <a:gd name="connsiteY17" fmla="*/ 5322294 h 5513767"/>
              <a:gd name="connsiteX18" fmla="*/ 3997650 w 5372101"/>
              <a:gd name="connsiteY18" fmla="*/ 5329513 h 5513767"/>
              <a:gd name="connsiteX19" fmla="*/ 3991991 w 5372101"/>
              <a:gd name="connsiteY19" fmla="*/ 5331908 h 5513767"/>
              <a:gd name="connsiteX20" fmla="*/ 3925210 w 5372101"/>
              <a:gd name="connsiteY20" fmla="*/ 5319395 h 5513767"/>
              <a:gd name="connsiteX21" fmla="*/ 3837014 w 5372101"/>
              <a:gd name="connsiteY21" fmla="*/ 5289023 h 5513767"/>
              <a:gd name="connsiteX22" fmla="*/ 3798765 w 5372101"/>
              <a:gd name="connsiteY22" fmla="*/ 5299431 h 5513767"/>
              <a:gd name="connsiteX23" fmla="*/ 3792144 w 5372101"/>
              <a:gd name="connsiteY23" fmla="*/ 5301616 h 5513767"/>
              <a:gd name="connsiteX24" fmla="*/ 3766249 w 5372101"/>
              <a:gd name="connsiteY24" fmla="*/ 5301869 h 5513767"/>
              <a:gd name="connsiteX25" fmla="*/ 3718651 w 5372101"/>
              <a:gd name="connsiteY25" fmla="*/ 5320541 h 5513767"/>
              <a:gd name="connsiteX26" fmla="*/ 3671207 w 5372101"/>
              <a:gd name="connsiteY26" fmla="*/ 5318046 h 5513767"/>
              <a:gd name="connsiteX27" fmla="*/ 3446863 w 5372101"/>
              <a:gd name="connsiteY27" fmla="*/ 5294348 h 5513767"/>
              <a:gd name="connsiteX28" fmla="*/ 3312000 w 5372101"/>
              <a:gd name="connsiteY28" fmla="*/ 5286923 h 5513767"/>
              <a:gd name="connsiteX29" fmla="*/ 3259756 w 5372101"/>
              <a:gd name="connsiteY29" fmla="*/ 5294712 h 5513767"/>
              <a:gd name="connsiteX30" fmla="*/ 3187481 w 5372101"/>
              <a:gd name="connsiteY30" fmla="*/ 5298457 h 5513767"/>
              <a:gd name="connsiteX31" fmla="*/ 3124115 w 5372101"/>
              <a:gd name="connsiteY31" fmla="*/ 5294626 h 5513767"/>
              <a:gd name="connsiteX32" fmla="*/ 3099907 w 5372101"/>
              <a:gd name="connsiteY32" fmla="*/ 5302443 h 5513767"/>
              <a:gd name="connsiteX33" fmla="*/ 3017494 w 5372101"/>
              <a:gd name="connsiteY33" fmla="*/ 5301439 h 5513767"/>
              <a:gd name="connsiteX34" fmla="*/ 3010848 w 5372101"/>
              <a:gd name="connsiteY34" fmla="*/ 5307225 h 5513767"/>
              <a:gd name="connsiteX35" fmla="*/ 2994286 w 5372101"/>
              <a:gd name="connsiteY35" fmla="*/ 5309060 h 5513767"/>
              <a:gd name="connsiteX36" fmla="*/ 2988160 w 5372101"/>
              <a:gd name="connsiteY36" fmla="*/ 5310041 h 5513767"/>
              <a:gd name="connsiteX37" fmla="*/ 2984260 w 5372101"/>
              <a:gd name="connsiteY37" fmla="*/ 5307528 h 5513767"/>
              <a:gd name="connsiteX38" fmla="*/ 2979127 w 5372101"/>
              <a:gd name="connsiteY38" fmla="*/ 5308389 h 5513767"/>
              <a:gd name="connsiteX39" fmla="*/ 2978660 w 5372101"/>
              <a:gd name="connsiteY39" fmla="*/ 5311563 h 5513767"/>
              <a:gd name="connsiteX40" fmla="*/ 2946326 w 5372101"/>
              <a:gd name="connsiteY40" fmla="*/ 5316745 h 5513767"/>
              <a:gd name="connsiteX41" fmla="*/ 2713134 w 5372101"/>
              <a:gd name="connsiteY41" fmla="*/ 5331381 h 5513767"/>
              <a:gd name="connsiteX42" fmla="*/ 2352072 w 5372101"/>
              <a:gd name="connsiteY42" fmla="*/ 5342761 h 5513767"/>
              <a:gd name="connsiteX43" fmla="*/ 2260922 w 5372101"/>
              <a:gd name="connsiteY43" fmla="*/ 5328122 h 5513767"/>
              <a:gd name="connsiteX44" fmla="*/ 2178497 w 5372101"/>
              <a:gd name="connsiteY44" fmla="*/ 5351065 h 5513767"/>
              <a:gd name="connsiteX45" fmla="*/ 2034408 w 5372101"/>
              <a:gd name="connsiteY45" fmla="*/ 5307958 h 5513767"/>
              <a:gd name="connsiteX46" fmla="*/ 1831505 w 5372101"/>
              <a:gd name="connsiteY46" fmla="*/ 5312691 h 5513767"/>
              <a:gd name="connsiteX47" fmla="*/ 1710387 w 5372101"/>
              <a:gd name="connsiteY47" fmla="*/ 5308705 h 5513767"/>
              <a:gd name="connsiteX48" fmla="*/ 1664816 w 5372101"/>
              <a:gd name="connsiteY48" fmla="*/ 5296479 h 5513767"/>
              <a:gd name="connsiteX49" fmla="*/ 1600883 w 5372101"/>
              <a:gd name="connsiteY49" fmla="*/ 5286607 h 5513767"/>
              <a:gd name="connsiteX50" fmla="*/ 1488397 w 5372101"/>
              <a:gd name="connsiteY50" fmla="*/ 5260898 h 5513767"/>
              <a:gd name="connsiteX51" fmla="*/ 1336670 w 5372101"/>
              <a:gd name="connsiteY51" fmla="*/ 5240770 h 5513767"/>
              <a:gd name="connsiteX52" fmla="*/ 1224297 w 5372101"/>
              <a:gd name="connsiteY52" fmla="*/ 5271845 h 5513767"/>
              <a:gd name="connsiteX53" fmla="*/ 1214830 w 5372101"/>
              <a:gd name="connsiteY53" fmla="*/ 5263450 h 5513767"/>
              <a:gd name="connsiteX54" fmla="*/ 1138181 w 5372101"/>
              <a:gd name="connsiteY54" fmla="*/ 5262590 h 5513767"/>
              <a:gd name="connsiteX55" fmla="*/ 943575 w 5372101"/>
              <a:gd name="connsiteY55" fmla="*/ 5290808 h 5513767"/>
              <a:gd name="connsiteX56" fmla="*/ 529813 w 5372101"/>
              <a:gd name="connsiteY56" fmla="*/ 5218555 h 5513767"/>
              <a:gd name="connsiteX57" fmla="*/ 519546 w 5372101"/>
              <a:gd name="connsiteY57" fmla="*/ 5208845 h 5513767"/>
              <a:gd name="connsiteX58" fmla="*/ 507906 w 5372101"/>
              <a:gd name="connsiteY58" fmla="*/ 5204779 h 5513767"/>
              <a:gd name="connsiteX59" fmla="*/ 505153 w 5372101"/>
              <a:gd name="connsiteY59" fmla="*/ 5196726 h 5513767"/>
              <a:gd name="connsiteX60" fmla="*/ 500429 w 5372101"/>
              <a:gd name="connsiteY60" fmla="*/ 5193241 h 5513767"/>
              <a:gd name="connsiteX61" fmla="*/ 431923 w 5372101"/>
              <a:gd name="connsiteY61" fmla="*/ 5191553 h 5513767"/>
              <a:gd name="connsiteX62" fmla="*/ 337115 w 5372101"/>
              <a:gd name="connsiteY62" fmla="*/ 5202714 h 5513767"/>
              <a:gd name="connsiteX63" fmla="*/ 303383 w 5372101"/>
              <a:gd name="connsiteY63" fmla="*/ 5184750 h 5513767"/>
              <a:gd name="connsiteX64" fmla="*/ 297664 w 5372101"/>
              <a:gd name="connsiteY64" fmla="*/ 5181269 h 5513767"/>
              <a:gd name="connsiteX65" fmla="*/ 272701 w 5372101"/>
              <a:gd name="connsiteY65" fmla="*/ 5175678 h 5513767"/>
              <a:gd name="connsiteX66" fmla="*/ 268242 w 5372101"/>
              <a:gd name="connsiteY66" fmla="*/ 5163678 h 5513767"/>
              <a:gd name="connsiteX67" fmla="*/ 232517 w 5372101"/>
              <a:gd name="connsiteY67" fmla="*/ 5147792 h 5513767"/>
              <a:gd name="connsiteX68" fmla="*/ 185851 w 5372101"/>
              <a:gd name="connsiteY68" fmla="*/ 5140408 h 5513767"/>
              <a:gd name="connsiteX69" fmla="*/ 20337 w 5372101"/>
              <a:gd name="connsiteY69" fmla="*/ 5113040 h 5513767"/>
              <a:gd name="connsiteX70" fmla="*/ 0 w 5372101"/>
              <a:gd name="connsiteY70" fmla="*/ 5112243 h 5513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</a:cxnLst>
            <a:rect l="l" t="t" r="r" b="b"/>
            <a:pathLst>
              <a:path w="5372101" h="5513767">
                <a:moveTo>
                  <a:pt x="0" y="0"/>
                </a:moveTo>
                <a:lnTo>
                  <a:pt x="5372101" y="0"/>
                </a:lnTo>
                <a:lnTo>
                  <a:pt x="5372101" y="5513767"/>
                </a:lnTo>
                <a:lnTo>
                  <a:pt x="5363126" y="5512835"/>
                </a:lnTo>
                <a:cubicBezTo>
                  <a:pt x="5345779" y="5509071"/>
                  <a:pt x="5329767" y="5502649"/>
                  <a:pt x="5316714" y="5491247"/>
                </a:cubicBezTo>
                <a:cubicBezTo>
                  <a:pt x="5295689" y="5478131"/>
                  <a:pt x="5219502" y="5459909"/>
                  <a:pt x="5198331" y="5470092"/>
                </a:cubicBezTo>
                <a:cubicBezTo>
                  <a:pt x="5181052" y="5469102"/>
                  <a:pt x="5165047" y="5459569"/>
                  <a:pt x="5150428" y="5472506"/>
                </a:cubicBezTo>
                <a:cubicBezTo>
                  <a:pt x="5129562" y="5487248"/>
                  <a:pt x="5088050" y="5445894"/>
                  <a:pt x="5085506" y="5468851"/>
                </a:cubicBezTo>
                <a:cubicBezTo>
                  <a:pt x="5055692" y="5440170"/>
                  <a:pt x="5006122" y="5469577"/>
                  <a:pt x="4968663" y="5470487"/>
                </a:cubicBezTo>
                <a:cubicBezTo>
                  <a:pt x="4947085" y="5444049"/>
                  <a:pt x="4889767" y="5472037"/>
                  <a:pt x="4815623" y="5458622"/>
                </a:cubicBezTo>
                <a:cubicBezTo>
                  <a:pt x="4792418" y="5428488"/>
                  <a:pt x="4765548" y="5449887"/>
                  <a:pt x="4716679" y="5405365"/>
                </a:cubicBezTo>
                <a:cubicBezTo>
                  <a:pt x="4713235" y="5407807"/>
                  <a:pt x="4709266" y="5409883"/>
                  <a:pt x="4704891" y="5411529"/>
                </a:cubicBezTo>
                <a:cubicBezTo>
                  <a:pt x="4679473" y="5421092"/>
                  <a:pt x="4646164" y="5414379"/>
                  <a:pt x="4630496" y="5396532"/>
                </a:cubicBezTo>
                <a:cubicBezTo>
                  <a:pt x="4590205" y="5365061"/>
                  <a:pt x="4548419" y="5412094"/>
                  <a:pt x="4506964" y="5396685"/>
                </a:cubicBezTo>
                <a:lnTo>
                  <a:pt x="4427135" y="5358585"/>
                </a:lnTo>
                <a:cubicBezTo>
                  <a:pt x="4319267" y="5308575"/>
                  <a:pt x="4152341" y="5340956"/>
                  <a:pt x="4028338" y="5313494"/>
                </a:cubicBezTo>
                <a:lnTo>
                  <a:pt x="4015367" y="5320766"/>
                </a:lnTo>
                <a:lnTo>
                  <a:pt x="4002837" y="5322294"/>
                </a:lnTo>
                <a:lnTo>
                  <a:pt x="3997650" y="5329513"/>
                </a:lnTo>
                <a:lnTo>
                  <a:pt x="3991991" y="5331908"/>
                </a:lnTo>
                <a:cubicBezTo>
                  <a:pt x="3969659" y="5338581"/>
                  <a:pt x="3978880" y="5316131"/>
                  <a:pt x="3925210" y="5319395"/>
                </a:cubicBezTo>
                <a:cubicBezTo>
                  <a:pt x="3947765" y="5277139"/>
                  <a:pt x="3837331" y="5338342"/>
                  <a:pt x="3837014" y="5289023"/>
                </a:cubicBezTo>
                <a:cubicBezTo>
                  <a:pt x="3824001" y="5291376"/>
                  <a:pt x="3811407" y="5295212"/>
                  <a:pt x="3798765" y="5299431"/>
                </a:cubicBezTo>
                <a:lnTo>
                  <a:pt x="3792144" y="5301616"/>
                </a:lnTo>
                <a:lnTo>
                  <a:pt x="3766249" y="5301869"/>
                </a:lnTo>
                <a:lnTo>
                  <a:pt x="3718651" y="5320541"/>
                </a:lnTo>
                <a:cubicBezTo>
                  <a:pt x="3703968" y="5321892"/>
                  <a:pt x="3688308" y="5321427"/>
                  <a:pt x="3671207" y="5318046"/>
                </a:cubicBezTo>
                <a:cubicBezTo>
                  <a:pt x="3616458" y="5288532"/>
                  <a:pt x="3514048" y="5333307"/>
                  <a:pt x="3446863" y="5294348"/>
                </a:cubicBezTo>
                <a:cubicBezTo>
                  <a:pt x="3420930" y="5283822"/>
                  <a:pt x="3333157" y="5274511"/>
                  <a:pt x="3312000" y="5286923"/>
                </a:cubicBezTo>
                <a:cubicBezTo>
                  <a:pt x="3292759" y="5287903"/>
                  <a:pt x="3273112" y="5280334"/>
                  <a:pt x="3259756" y="5294712"/>
                </a:cubicBezTo>
                <a:cubicBezTo>
                  <a:pt x="3239905" y="5311572"/>
                  <a:pt x="3185410" y="5275588"/>
                  <a:pt x="3187481" y="5298457"/>
                </a:cubicBezTo>
                <a:cubicBezTo>
                  <a:pt x="3168018" y="5286036"/>
                  <a:pt x="3146200" y="5288458"/>
                  <a:pt x="3124115" y="5294626"/>
                </a:cubicBezTo>
                <a:lnTo>
                  <a:pt x="3099907" y="5302443"/>
                </a:lnTo>
                <a:lnTo>
                  <a:pt x="3017494" y="5301439"/>
                </a:lnTo>
                <a:lnTo>
                  <a:pt x="3010848" y="5307225"/>
                </a:lnTo>
                <a:lnTo>
                  <a:pt x="2994286" y="5309060"/>
                </a:lnTo>
                <a:lnTo>
                  <a:pt x="2988160" y="5310041"/>
                </a:lnTo>
                <a:lnTo>
                  <a:pt x="2984260" y="5307528"/>
                </a:lnTo>
                <a:cubicBezTo>
                  <a:pt x="2981957" y="5306419"/>
                  <a:pt x="2980273" y="5306402"/>
                  <a:pt x="2979127" y="5308389"/>
                </a:cubicBezTo>
                <a:cubicBezTo>
                  <a:pt x="2978971" y="5309447"/>
                  <a:pt x="2978816" y="5310505"/>
                  <a:pt x="2978660" y="5311563"/>
                </a:cubicBezTo>
                <a:lnTo>
                  <a:pt x="2946326" y="5316745"/>
                </a:lnTo>
                <a:lnTo>
                  <a:pt x="2713134" y="5331381"/>
                </a:lnTo>
                <a:cubicBezTo>
                  <a:pt x="2610698" y="5372328"/>
                  <a:pt x="2466037" y="5325762"/>
                  <a:pt x="2352072" y="5342761"/>
                </a:cubicBezTo>
                <a:cubicBezTo>
                  <a:pt x="2293501" y="5293708"/>
                  <a:pt x="2324138" y="5338538"/>
                  <a:pt x="2260922" y="5328122"/>
                </a:cubicBezTo>
                <a:cubicBezTo>
                  <a:pt x="2275681" y="5372347"/>
                  <a:pt x="2185007" y="5301703"/>
                  <a:pt x="2178497" y="5351065"/>
                </a:cubicBezTo>
                <a:cubicBezTo>
                  <a:pt x="2133294" y="5337229"/>
                  <a:pt x="2097074" y="5300208"/>
                  <a:pt x="2034408" y="5307958"/>
                </a:cubicBezTo>
                <a:cubicBezTo>
                  <a:pt x="1981894" y="5332879"/>
                  <a:pt x="1896288" y="5279365"/>
                  <a:pt x="1831505" y="5312691"/>
                </a:cubicBezTo>
                <a:cubicBezTo>
                  <a:pt x="1807063" y="5321035"/>
                  <a:pt x="1727674" y="5322925"/>
                  <a:pt x="1710387" y="5308705"/>
                </a:cubicBezTo>
                <a:cubicBezTo>
                  <a:pt x="1693367" y="5306094"/>
                  <a:pt x="1674901" y="5312009"/>
                  <a:pt x="1664816" y="5296479"/>
                </a:cubicBezTo>
                <a:cubicBezTo>
                  <a:pt x="1649255" y="5277912"/>
                  <a:pt x="1596152" y="5309335"/>
                  <a:pt x="1600883" y="5286607"/>
                </a:cubicBezTo>
                <a:cubicBezTo>
                  <a:pt x="1563066" y="5308189"/>
                  <a:pt x="1524339" y="5269513"/>
                  <a:pt x="1488397" y="5260898"/>
                </a:cubicBezTo>
                <a:cubicBezTo>
                  <a:pt x="1459246" y="5282011"/>
                  <a:pt x="1412580" y="5243108"/>
                  <a:pt x="1336670" y="5240770"/>
                </a:cubicBezTo>
                <a:cubicBezTo>
                  <a:pt x="1304792" y="5265122"/>
                  <a:pt x="1285508" y="5238878"/>
                  <a:pt x="1224297" y="5271845"/>
                </a:cubicBezTo>
                <a:cubicBezTo>
                  <a:pt x="1221731" y="5268771"/>
                  <a:pt x="1218543" y="5265944"/>
                  <a:pt x="1214830" y="5263450"/>
                </a:cubicBezTo>
                <a:cubicBezTo>
                  <a:pt x="1193241" y="5248952"/>
                  <a:pt x="1158925" y="5248567"/>
                  <a:pt x="1138181" y="5262590"/>
                </a:cubicBezTo>
                <a:lnTo>
                  <a:pt x="943575" y="5290808"/>
                </a:lnTo>
                <a:cubicBezTo>
                  <a:pt x="823587" y="5316899"/>
                  <a:pt x="658340" y="5217603"/>
                  <a:pt x="529813" y="5218555"/>
                </a:cubicBezTo>
                <a:lnTo>
                  <a:pt x="519546" y="5208845"/>
                </a:lnTo>
                <a:lnTo>
                  <a:pt x="507906" y="5204779"/>
                </a:lnTo>
                <a:lnTo>
                  <a:pt x="505153" y="5196726"/>
                </a:lnTo>
                <a:lnTo>
                  <a:pt x="500429" y="5193241"/>
                </a:lnTo>
                <a:cubicBezTo>
                  <a:pt x="480923" y="5182176"/>
                  <a:pt x="482807" y="5205793"/>
                  <a:pt x="431923" y="5191553"/>
                </a:cubicBezTo>
                <a:cubicBezTo>
                  <a:pt x="440499" y="5237077"/>
                  <a:pt x="352872" y="5155083"/>
                  <a:pt x="337115" y="5202714"/>
                </a:cubicBezTo>
                <a:cubicBezTo>
                  <a:pt x="325265" y="5197752"/>
                  <a:pt x="314288" y="5191441"/>
                  <a:pt x="303383" y="5184750"/>
                </a:cubicBezTo>
                <a:lnTo>
                  <a:pt x="297664" y="5181269"/>
                </a:lnTo>
                <a:lnTo>
                  <a:pt x="272701" y="5175678"/>
                </a:lnTo>
                <a:lnTo>
                  <a:pt x="268242" y="5163678"/>
                </a:lnTo>
                <a:lnTo>
                  <a:pt x="232517" y="5147792"/>
                </a:lnTo>
                <a:cubicBezTo>
                  <a:pt x="218741" y="5143453"/>
                  <a:pt x="203450" y="5140668"/>
                  <a:pt x="185851" y="5140408"/>
                </a:cubicBezTo>
                <a:cubicBezTo>
                  <a:pt x="139207" y="5153337"/>
                  <a:pt x="79723" y="5120316"/>
                  <a:pt x="20337" y="5113040"/>
                </a:cubicBezTo>
                <a:lnTo>
                  <a:pt x="0" y="5112243"/>
                </a:lnTo>
                <a:close/>
              </a:path>
            </a:pathLst>
          </a:custGeom>
          <a:ln>
            <a:noFill/>
          </a:ln>
          <a:effectLst>
            <a:outerShdw blurRad="25400" dist="12700" dir="3000000" algn="tl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EA10C6-25F0-1DBA-FAA7-5D3569CDC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7809" y="1071350"/>
            <a:ext cx="4775162" cy="133938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800"/>
              <a:t>How NLP and ML are Integrated in Your Study Chatbot</a:t>
            </a:r>
          </a:p>
        </p:txBody>
      </p:sp>
      <p:sp>
        <p:nvSpPr>
          <p:cNvPr id="23" name="Rectangle 6">
            <a:extLst>
              <a:ext uri="{FF2B5EF4-FFF2-40B4-BE49-F238E27FC236}">
                <a16:creationId xmlns:a16="http://schemas.microsoft.com/office/drawing/2014/main" id="{F0C518C2-0AA4-470C-87B9-9CBF428FBA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64666" y="399531"/>
            <a:ext cx="1707751" cy="428984"/>
          </a:xfrm>
          <a:custGeom>
            <a:avLst/>
            <a:gdLst>
              <a:gd name="connsiteX0" fmla="*/ 0 w 2142503"/>
              <a:gd name="connsiteY0" fmla="*/ 0 h 571500"/>
              <a:gd name="connsiteX1" fmla="*/ 2142503 w 2142503"/>
              <a:gd name="connsiteY1" fmla="*/ 0 h 571500"/>
              <a:gd name="connsiteX2" fmla="*/ 2142503 w 2142503"/>
              <a:gd name="connsiteY2" fmla="*/ 571500 h 571500"/>
              <a:gd name="connsiteX3" fmla="*/ 0 w 2142503"/>
              <a:gd name="connsiteY3" fmla="*/ 571500 h 571500"/>
              <a:gd name="connsiteX4" fmla="*/ 0 w 2142503"/>
              <a:gd name="connsiteY4" fmla="*/ 0 h 571500"/>
              <a:gd name="connsiteX0" fmla="*/ 0 w 2142503"/>
              <a:gd name="connsiteY0" fmla="*/ 0 h 582145"/>
              <a:gd name="connsiteX1" fmla="*/ 2142503 w 2142503"/>
              <a:gd name="connsiteY1" fmla="*/ 0 h 582145"/>
              <a:gd name="connsiteX2" fmla="*/ 2142503 w 2142503"/>
              <a:gd name="connsiteY2" fmla="*/ 571500 h 582145"/>
              <a:gd name="connsiteX3" fmla="*/ 2050917 w 2142503"/>
              <a:gd name="connsiteY3" fmla="*/ 582088 h 582145"/>
              <a:gd name="connsiteX4" fmla="*/ 0 w 2142503"/>
              <a:gd name="connsiteY4" fmla="*/ 571500 h 582145"/>
              <a:gd name="connsiteX5" fmla="*/ 0 w 2142503"/>
              <a:gd name="connsiteY5" fmla="*/ 0 h 582145"/>
              <a:gd name="connsiteX0" fmla="*/ 0 w 2159832"/>
              <a:gd name="connsiteY0" fmla="*/ 0 h 582145"/>
              <a:gd name="connsiteX1" fmla="*/ 2142503 w 2159832"/>
              <a:gd name="connsiteY1" fmla="*/ 0 h 582145"/>
              <a:gd name="connsiteX2" fmla="*/ 2159829 w 2159832"/>
              <a:gd name="connsiteY2" fmla="*/ 96526 h 582145"/>
              <a:gd name="connsiteX3" fmla="*/ 2142503 w 2159832"/>
              <a:gd name="connsiteY3" fmla="*/ 571500 h 582145"/>
              <a:gd name="connsiteX4" fmla="*/ 2050917 w 2159832"/>
              <a:gd name="connsiteY4" fmla="*/ 582088 h 582145"/>
              <a:gd name="connsiteX5" fmla="*/ 0 w 2159832"/>
              <a:gd name="connsiteY5" fmla="*/ 571500 h 582145"/>
              <a:gd name="connsiteX6" fmla="*/ 0 w 2159832"/>
              <a:gd name="connsiteY6" fmla="*/ 0 h 582145"/>
              <a:gd name="connsiteX0" fmla="*/ 0 w 2159832"/>
              <a:gd name="connsiteY0" fmla="*/ 12386 h 594531"/>
              <a:gd name="connsiteX1" fmla="*/ 67826 w 2159832"/>
              <a:gd name="connsiteY1" fmla="*/ 0 h 594531"/>
              <a:gd name="connsiteX2" fmla="*/ 2142503 w 2159832"/>
              <a:gd name="connsiteY2" fmla="*/ 12386 h 594531"/>
              <a:gd name="connsiteX3" fmla="*/ 2159829 w 2159832"/>
              <a:gd name="connsiteY3" fmla="*/ 108912 h 594531"/>
              <a:gd name="connsiteX4" fmla="*/ 2142503 w 2159832"/>
              <a:gd name="connsiteY4" fmla="*/ 583886 h 594531"/>
              <a:gd name="connsiteX5" fmla="*/ 2050917 w 2159832"/>
              <a:gd name="connsiteY5" fmla="*/ 594474 h 594531"/>
              <a:gd name="connsiteX6" fmla="*/ 0 w 2159832"/>
              <a:gd name="connsiteY6" fmla="*/ 583886 h 594531"/>
              <a:gd name="connsiteX7" fmla="*/ 0 w 2159832"/>
              <a:gd name="connsiteY7" fmla="*/ 12386 h 594531"/>
              <a:gd name="connsiteX0" fmla="*/ 0 w 2168908"/>
              <a:gd name="connsiteY0" fmla="*/ 26000 h 594531"/>
              <a:gd name="connsiteX1" fmla="*/ 76902 w 2168908"/>
              <a:gd name="connsiteY1" fmla="*/ 0 h 594531"/>
              <a:gd name="connsiteX2" fmla="*/ 2151579 w 2168908"/>
              <a:gd name="connsiteY2" fmla="*/ 12386 h 594531"/>
              <a:gd name="connsiteX3" fmla="*/ 2168905 w 2168908"/>
              <a:gd name="connsiteY3" fmla="*/ 108912 h 594531"/>
              <a:gd name="connsiteX4" fmla="*/ 2151579 w 2168908"/>
              <a:gd name="connsiteY4" fmla="*/ 583886 h 594531"/>
              <a:gd name="connsiteX5" fmla="*/ 2059993 w 2168908"/>
              <a:gd name="connsiteY5" fmla="*/ 594474 h 594531"/>
              <a:gd name="connsiteX6" fmla="*/ 9076 w 2168908"/>
              <a:gd name="connsiteY6" fmla="*/ 583886 h 594531"/>
              <a:gd name="connsiteX7" fmla="*/ 0 w 2168908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147197 w 2316105"/>
              <a:gd name="connsiteY0" fmla="*/ 26000 h 594531"/>
              <a:gd name="connsiteX1" fmla="*/ 224099 w 2316105"/>
              <a:gd name="connsiteY1" fmla="*/ 0 h 594531"/>
              <a:gd name="connsiteX2" fmla="*/ 2298776 w 2316105"/>
              <a:gd name="connsiteY2" fmla="*/ 12386 h 594531"/>
              <a:gd name="connsiteX3" fmla="*/ 2316102 w 2316105"/>
              <a:gd name="connsiteY3" fmla="*/ 108912 h 594531"/>
              <a:gd name="connsiteX4" fmla="*/ 2298776 w 2316105"/>
              <a:gd name="connsiteY4" fmla="*/ 583886 h 594531"/>
              <a:gd name="connsiteX5" fmla="*/ 2207190 w 2316105"/>
              <a:gd name="connsiteY5" fmla="*/ 594474 h 594531"/>
              <a:gd name="connsiteX6" fmla="*/ 156273 w 2316105"/>
              <a:gd name="connsiteY6" fmla="*/ 583886 h 594531"/>
              <a:gd name="connsiteX7" fmla="*/ 142416 w 2316105"/>
              <a:gd name="connsiteY7" fmla="*/ 235975 h 594531"/>
              <a:gd name="connsiteX8" fmla="*/ 147197 w 2316105"/>
              <a:gd name="connsiteY8" fmla="*/ 26000 h 594531"/>
              <a:gd name="connsiteX0" fmla="*/ 154684 w 2323592"/>
              <a:gd name="connsiteY0" fmla="*/ 26000 h 594531"/>
              <a:gd name="connsiteX1" fmla="*/ 231586 w 2323592"/>
              <a:gd name="connsiteY1" fmla="*/ 0 h 594531"/>
              <a:gd name="connsiteX2" fmla="*/ 2306263 w 2323592"/>
              <a:gd name="connsiteY2" fmla="*/ 12386 h 594531"/>
              <a:gd name="connsiteX3" fmla="*/ 2323589 w 2323592"/>
              <a:gd name="connsiteY3" fmla="*/ 108912 h 594531"/>
              <a:gd name="connsiteX4" fmla="*/ 2306263 w 2323592"/>
              <a:gd name="connsiteY4" fmla="*/ 583886 h 594531"/>
              <a:gd name="connsiteX5" fmla="*/ 2214677 w 2323592"/>
              <a:gd name="connsiteY5" fmla="*/ 594474 h 594531"/>
              <a:gd name="connsiteX6" fmla="*/ 163760 w 2323592"/>
              <a:gd name="connsiteY6" fmla="*/ 583886 h 594531"/>
              <a:gd name="connsiteX7" fmla="*/ 158979 w 2323592"/>
              <a:gd name="connsiteY7" fmla="*/ 403879 h 594531"/>
              <a:gd name="connsiteX8" fmla="*/ 149903 w 2323592"/>
              <a:gd name="connsiteY8" fmla="*/ 235975 h 594531"/>
              <a:gd name="connsiteX9" fmla="*/ 154684 w 2323592"/>
              <a:gd name="connsiteY9" fmla="*/ 26000 h 594531"/>
              <a:gd name="connsiteX0" fmla="*/ 13665 w 2182573"/>
              <a:gd name="connsiteY0" fmla="*/ 26000 h 594531"/>
              <a:gd name="connsiteX1" fmla="*/ 90567 w 2182573"/>
              <a:gd name="connsiteY1" fmla="*/ 0 h 594531"/>
              <a:gd name="connsiteX2" fmla="*/ 2165244 w 2182573"/>
              <a:gd name="connsiteY2" fmla="*/ 12386 h 594531"/>
              <a:gd name="connsiteX3" fmla="*/ 2182570 w 2182573"/>
              <a:gd name="connsiteY3" fmla="*/ 108912 h 594531"/>
              <a:gd name="connsiteX4" fmla="*/ 2165244 w 2182573"/>
              <a:gd name="connsiteY4" fmla="*/ 583886 h 594531"/>
              <a:gd name="connsiteX5" fmla="*/ 2073658 w 2182573"/>
              <a:gd name="connsiteY5" fmla="*/ 594474 h 594531"/>
              <a:gd name="connsiteX6" fmla="*/ 22741 w 2182573"/>
              <a:gd name="connsiteY6" fmla="*/ 583886 h 594531"/>
              <a:gd name="connsiteX7" fmla="*/ 17960 w 2182573"/>
              <a:gd name="connsiteY7" fmla="*/ 403879 h 594531"/>
              <a:gd name="connsiteX8" fmla="*/ 8884 w 2182573"/>
              <a:gd name="connsiteY8" fmla="*/ 235975 h 594531"/>
              <a:gd name="connsiteX9" fmla="*/ 13665 w 2182573"/>
              <a:gd name="connsiteY9" fmla="*/ 26000 h 594531"/>
              <a:gd name="connsiteX0" fmla="*/ 13665 w 2202120"/>
              <a:gd name="connsiteY0" fmla="*/ 26000 h 594531"/>
              <a:gd name="connsiteX1" fmla="*/ 90567 w 2202120"/>
              <a:gd name="connsiteY1" fmla="*/ 0 h 594531"/>
              <a:gd name="connsiteX2" fmla="*/ 2165244 w 2202120"/>
              <a:gd name="connsiteY2" fmla="*/ 12386 h 594531"/>
              <a:gd name="connsiteX3" fmla="*/ 2182570 w 2202120"/>
              <a:gd name="connsiteY3" fmla="*/ 108912 h 594531"/>
              <a:gd name="connsiteX4" fmla="*/ 2192471 w 2202120"/>
              <a:gd name="connsiteY4" fmla="*/ 583886 h 594531"/>
              <a:gd name="connsiteX5" fmla="*/ 2073658 w 2202120"/>
              <a:gd name="connsiteY5" fmla="*/ 594474 h 594531"/>
              <a:gd name="connsiteX6" fmla="*/ 22741 w 2202120"/>
              <a:gd name="connsiteY6" fmla="*/ 583886 h 594531"/>
              <a:gd name="connsiteX7" fmla="*/ 17960 w 2202120"/>
              <a:gd name="connsiteY7" fmla="*/ 403879 h 594531"/>
              <a:gd name="connsiteX8" fmla="*/ 8884 w 2202120"/>
              <a:gd name="connsiteY8" fmla="*/ 235975 h 594531"/>
              <a:gd name="connsiteX9" fmla="*/ 13665 w 2202120"/>
              <a:gd name="connsiteY9" fmla="*/ 26000 h 594531"/>
              <a:gd name="connsiteX0" fmla="*/ 13665 w 2202036"/>
              <a:gd name="connsiteY0" fmla="*/ 26000 h 594531"/>
              <a:gd name="connsiteX1" fmla="*/ 90567 w 2202036"/>
              <a:gd name="connsiteY1" fmla="*/ 0 h 594531"/>
              <a:gd name="connsiteX2" fmla="*/ 2165244 w 2202036"/>
              <a:gd name="connsiteY2" fmla="*/ 12386 h 594531"/>
              <a:gd name="connsiteX3" fmla="*/ 2182570 w 2202036"/>
              <a:gd name="connsiteY3" fmla="*/ 108912 h 594531"/>
              <a:gd name="connsiteX4" fmla="*/ 2191645 w 2202036"/>
              <a:gd name="connsiteY4" fmla="*/ 422031 h 594531"/>
              <a:gd name="connsiteX5" fmla="*/ 2192471 w 2202036"/>
              <a:gd name="connsiteY5" fmla="*/ 583886 h 594531"/>
              <a:gd name="connsiteX6" fmla="*/ 2073658 w 2202036"/>
              <a:gd name="connsiteY6" fmla="*/ 594474 h 594531"/>
              <a:gd name="connsiteX7" fmla="*/ 22741 w 2202036"/>
              <a:gd name="connsiteY7" fmla="*/ 583886 h 594531"/>
              <a:gd name="connsiteX8" fmla="*/ 17960 w 2202036"/>
              <a:gd name="connsiteY8" fmla="*/ 403879 h 594531"/>
              <a:gd name="connsiteX9" fmla="*/ 8884 w 2202036"/>
              <a:gd name="connsiteY9" fmla="*/ 235975 h 594531"/>
              <a:gd name="connsiteX10" fmla="*/ 13665 w 2202036"/>
              <a:gd name="connsiteY10" fmla="*/ 26000 h 594531"/>
              <a:gd name="connsiteX0" fmla="*/ 142254 w 2330625"/>
              <a:gd name="connsiteY0" fmla="*/ 26000 h 594531"/>
              <a:gd name="connsiteX1" fmla="*/ 219156 w 2330625"/>
              <a:gd name="connsiteY1" fmla="*/ 0 h 594531"/>
              <a:gd name="connsiteX2" fmla="*/ 2293833 w 2330625"/>
              <a:gd name="connsiteY2" fmla="*/ 12386 h 594531"/>
              <a:gd name="connsiteX3" fmla="*/ 2311159 w 2330625"/>
              <a:gd name="connsiteY3" fmla="*/ 108912 h 594531"/>
              <a:gd name="connsiteX4" fmla="*/ 2320234 w 2330625"/>
              <a:gd name="connsiteY4" fmla="*/ 422031 h 594531"/>
              <a:gd name="connsiteX5" fmla="*/ 2321060 w 2330625"/>
              <a:gd name="connsiteY5" fmla="*/ 583886 h 594531"/>
              <a:gd name="connsiteX6" fmla="*/ 2202247 w 2330625"/>
              <a:gd name="connsiteY6" fmla="*/ 594474 h 594531"/>
              <a:gd name="connsiteX7" fmla="*/ 151330 w 2330625"/>
              <a:gd name="connsiteY7" fmla="*/ 583886 h 594531"/>
              <a:gd name="connsiteX8" fmla="*/ 155624 w 2330625"/>
              <a:gd name="connsiteY8" fmla="*/ 512790 h 594531"/>
              <a:gd name="connsiteX9" fmla="*/ 146549 w 2330625"/>
              <a:gd name="connsiteY9" fmla="*/ 403879 h 594531"/>
              <a:gd name="connsiteX10" fmla="*/ 137473 w 2330625"/>
              <a:gd name="connsiteY10" fmla="*/ 235975 h 594531"/>
              <a:gd name="connsiteX11" fmla="*/ 142254 w 2330625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64992 w 2201784"/>
              <a:gd name="connsiteY2" fmla="*/ 12386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01784" h="594531">
                <a:moveTo>
                  <a:pt x="13413" y="26000"/>
                </a:moveTo>
                <a:cubicBezTo>
                  <a:pt x="37534" y="24897"/>
                  <a:pt x="66194" y="1103"/>
                  <a:pt x="90315" y="0"/>
                </a:cubicBezTo>
                <a:lnTo>
                  <a:pt x="2164992" y="12386"/>
                </a:lnTo>
                <a:cubicBezTo>
                  <a:pt x="2164717" y="43049"/>
                  <a:pt x="2182593" y="78249"/>
                  <a:pt x="2182318" y="108912"/>
                </a:cubicBezTo>
                <a:cubicBezTo>
                  <a:pt x="2188231" y="177186"/>
                  <a:pt x="2189743" y="342869"/>
                  <a:pt x="2191393" y="422031"/>
                </a:cubicBezTo>
                <a:cubicBezTo>
                  <a:pt x="2193043" y="501193"/>
                  <a:pt x="2213396" y="555146"/>
                  <a:pt x="2192219" y="583886"/>
                </a:cubicBezTo>
                <a:cubicBezTo>
                  <a:pt x="2172279" y="582877"/>
                  <a:pt x="2093346" y="595483"/>
                  <a:pt x="2073406" y="594474"/>
                </a:cubicBezTo>
                <a:lnTo>
                  <a:pt x="22489" y="583886"/>
                </a:lnTo>
                <a:cubicBezTo>
                  <a:pt x="5849" y="592962"/>
                  <a:pt x="27580" y="542791"/>
                  <a:pt x="26783" y="512790"/>
                </a:cubicBezTo>
                <a:cubicBezTo>
                  <a:pt x="25986" y="482789"/>
                  <a:pt x="18464" y="450015"/>
                  <a:pt x="17708" y="403879"/>
                </a:cubicBezTo>
                <a:cubicBezTo>
                  <a:pt x="16952" y="357743"/>
                  <a:pt x="-14855" y="308787"/>
                  <a:pt x="8632" y="235975"/>
                </a:cubicBezTo>
                <a:cubicBezTo>
                  <a:pt x="7119" y="142994"/>
                  <a:pt x="-201" y="65329"/>
                  <a:pt x="13413" y="26000"/>
                </a:cubicBezTo>
                <a:close/>
              </a:path>
            </a:pathLst>
          </a:custGeom>
          <a:solidFill>
            <a:srgbClr val="D9D4D0">
              <a:alpha val="60000"/>
            </a:srgbClr>
          </a:solidFill>
          <a:ln>
            <a:noFill/>
          </a:ln>
          <a:effectLst>
            <a:softEdge rad="63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1263DD-FA0F-5252-360A-BEF10C1C70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89319" y="2547257"/>
            <a:ext cx="4458446" cy="3109740"/>
          </a:xfrm>
        </p:spPr>
        <p:txBody>
          <a:bodyPr vert="horz" lIns="91440" tIns="45720" rIns="91440" bIns="45720" rtlCol="0" anchor="ctr">
            <a:normAutofit fontScale="92500"/>
          </a:bodyPr>
          <a:lstStyle/>
          <a:p>
            <a:pPr marL="0" indent="0" algn="ctr">
              <a:buNone/>
            </a:pPr>
            <a:r>
              <a:rPr lang="en-US" sz="3600" dirty="0"/>
              <a:t>NLP helps process and understand user input, while ML classifies and matches responses based on user queries.</a:t>
            </a:r>
          </a:p>
        </p:txBody>
      </p:sp>
    </p:spTree>
    <p:extLst>
      <p:ext uri="{BB962C8B-B14F-4D97-AF65-F5344CB8AC3E}">
        <p14:creationId xmlns:p14="http://schemas.microsoft.com/office/powerpoint/2010/main" val="35501446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0D7B6173-1D58-48E2-83CF-37350F315F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2EBFA83-D4DB-4CA0-B229-9E44634D7F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0DAC8FB-A162-44E3-A606-C855A03A5B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952" cy="686238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21BDEC81-16A7-4451-B893-C15000083B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6A515A1-4D80-430E-BE0A-71A290516A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8542" y="729175"/>
            <a:ext cx="11099352" cy="5399650"/>
          </a:xfrm>
          <a:prstGeom prst="rect">
            <a:avLst/>
          </a:prstGeom>
          <a:solidFill>
            <a:schemeClr val="bg1"/>
          </a:solidFill>
          <a:ln w="349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C4DDDB-E239-21D7-C628-7531F03A3E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7016" y="905011"/>
            <a:ext cx="4589328" cy="188913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Why Use NLP in Your Chatbot?</a:t>
            </a:r>
          </a:p>
        </p:txBody>
      </p:sp>
      <p:pic>
        <p:nvPicPr>
          <p:cNvPr id="5" name="Picture 4" descr="A diagram of benefits of nlp&#10;&#10;Description automatically generated">
            <a:extLst>
              <a:ext uri="{FF2B5EF4-FFF2-40B4-BE49-F238E27FC236}">
                <a16:creationId xmlns:a16="http://schemas.microsoft.com/office/drawing/2014/main" id="{2DD814D9-326A-C1C3-A57E-E49F0E7097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807" y="970699"/>
            <a:ext cx="5468347" cy="490784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C87037-39CD-7A36-BA6E-AFC9B718BE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97016" y="2965592"/>
            <a:ext cx="4589328" cy="298739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800" dirty="0"/>
              <a:t>Understanding User Inputs</a:t>
            </a:r>
          </a:p>
          <a:p>
            <a:r>
              <a:rPr lang="en-US" sz="1800" dirty="0"/>
              <a:t>Contextual Relevance</a:t>
            </a:r>
          </a:p>
          <a:p>
            <a:r>
              <a:rPr lang="en-US" sz="1800" dirty="0"/>
              <a:t>Text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1007189274"/>
      </p:ext>
    </p:extLst>
  </p:cSld>
  <p:clrMapOvr>
    <a:masterClrMapping/>
  </p:clrMapOvr>
  <p:transition spd="slow">
    <p:randomBar dir="vert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3" name="Rectangle 1032">
            <a:extLst>
              <a:ext uri="{FF2B5EF4-FFF2-40B4-BE49-F238E27FC236}">
                <a16:creationId xmlns:a16="http://schemas.microsoft.com/office/drawing/2014/main" id="{04C21BAE-6866-4C7A-A7EC-C1B2E572D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 descr="What is Machine Learning? Machine Learning Technique Complete Guide">
            <a:extLst>
              <a:ext uri="{FF2B5EF4-FFF2-40B4-BE49-F238E27FC236}">
                <a16:creationId xmlns:a16="http://schemas.microsoft.com/office/drawing/2014/main" id="{F1D69C54-C740-9299-7A1E-5E0F7FCACC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241" b="7446"/>
          <a:stretch/>
        </p:blipFill>
        <p:spPr bwMode="auto">
          <a:xfrm>
            <a:off x="1" y="1"/>
            <a:ext cx="121920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1035" name="Freeform: Shape 1034">
            <a:extLst>
              <a:ext uri="{FF2B5EF4-FFF2-40B4-BE49-F238E27FC236}">
                <a16:creationId xmlns:a16="http://schemas.microsoft.com/office/drawing/2014/main" id="{7E7D0C94-08B4-48AE-8813-CC4D60294F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3899" y="609600"/>
            <a:ext cx="5372101" cy="5513767"/>
          </a:xfrm>
          <a:custGeom>
            <a:avLst/>
            <a:gdLst>
              <a:gd name="connsiteX0" fmla="*/ 0 w 5372101"/>
              <a:gd name="connsiteY0" fmla="*/ 0 h 5513767"/>
              <a:gd name="connsiteX1" fmla="*/ 5372101 w 5372101"/>
              <a:gd name="connsiteY1" fmla="*/ 0 h 5513767"/>
              <a:gd name="connsiteX2" fmla="*/ 5372101 w 5372101"/>
              <a:gd name="connsiteY2" fmla="*/ 5513767 h 5513767"/>
              <a:gd name="connsiteX3" fmla="*/ 5363126 w 5372101"/>
              <a:gd name="connsiteY3" fmla="*/ 5512835 h 5513767"/>
              <a:gd name="connsiteX4" fmla="*/ 5316714 w 5372101"/>
              <a:gd name="connsiteY4" fmla="*/ 5491247 h 5513767"/>
              <a:gd name="connsiteX5" fmla="*/ 5198331 w 5372101"/>
              <a:gd name="connsiteY5" fmla="*/ 5470092 h 5513767"/>
              <a:gd name="connsiteX6" fmla="*/ 5150428 w 5372101"/>
              <a:gd name="connsiteY6" fmla="*/ 5472506 h 5513767"/>
              <a:gd name="connsiteX7" fmla="*/ 5085506 w 5372101"/>
              <a:gd name="connsiteY7" fmla="*/ 5468851 h 5513767"/>
              <a:gd name="connsiteX8" fmla="*/ 4968663 w 5372101"/>
              <a:gd name="connsiteY8" fmla="*/ 5470487 h 5513767"/>
              <a:gd name="connsiteX9" fmla="*/ 4815623 w 5372101"/>
              <a:gd name="connsiteY9" fmla="*/ 5458622 h 5513767"/>
              <a:gd name="connsiteX10" fmla="*/ 4716679 w 5372101"/>
              <a:gd name="connsiteY10" fmla="*/ 5405365 h 5513767"/>
              <a:gd name="connsiteX11" fmla="*/ 4704891 w 5372101"/>
              <a:gd name="connsiteY11" fmla="*/ 5411529 h 5513767"/>
              <a:gd name="connsiteX12" fmla="*/ 4630496 w 5372101"/>
              <a:gd name="connsiteY12" fmla="*/ 5396532 h 5513767"/>
              <a:gd name="connsiteX13" fmla="*/ 4506964 w 5372101"/>
              <a:gd name="connsiteY13" fmla="*/ 5396685 h 5513767"/>
              <a:gd name="connsiteX14" fmla="*/ 4427135 w 5372101"/>
              <a:gd name="connsiteY14" fmla="*/ 5358585 h 5513767"/>
              <a:gd name="connsiteX15" fmla="*/ 4028338 w 5372101"/>
              <a:gd name="connsiteY15" fmla="*/ 5313494 h 5513767"/>
              <a:gd name="connsiteX16" fmla="*/ 4015367 w 5372101"/>
              <a:gd name="connsiteY16" fmla="*/ 5320766 h 5513767"/>
              <a:gd name="connsiteX17" fmla="*/ 4002837 w 5372101"/>
              <a:gd name="connsiteY17" fmla="*/ 5322294 h 5513767"/>
              <a:gd name="connsiteX18" fmla="*/ 3997650 w 5372101"/>
              <a:gd name="connsiteY18" fmla="*/ 5329513 h 5513767"/>
              <a:gd name="connsiteX19" fmla="*/ 3991991 w 5372101"/>
              <a:gd name="connsiteY19" fmla="*/ 5331908 h 5513767"/>
              <a:gd name="connsiteX20" fmla="*/ 3925210 w 5372101"/>
              <a:gd name="connsiteY20" fmla="*/ 5319395 h 5513767"/>
              <a:gd name="connsiteX21" fmla="*/ 3837014 w 5372101"/>
              <a:gd name="connsiteY21" fmla="*/ 5289023 h 5513767"/>
              <a:gd name="connsiteX22" fmla="*/ 3798765 w 5372101"/>
              <a:gd name="connsiteY22" fmla="*/ 5299431 h 5513767"/>
              <a:gd name="connsiteX23" fmla="*/ 3792144 w 5372101"/>
              <a:gd name="connsiteY23" fmla="*/ 5301616 h 5513767"/>
              <a:gd name="connsiteX24" fmla="*/ 3766249 w 5372101"/>
              <a:gd name="connsiteY24" fmla="*/ 5301869 h 5513767"/>
              <a:gd name="connsiteX25" fmla="*/ 3718651 w 5372101"/>
              <a:gd name="connsiteY25" fmla="*/ 5320541 h 5513767"/>
              <a:gd name="connsiteX26" fmla="*/ 3671207 w 5372101"/>
              <a:gd name="connsiteY26" fmla="*/ 5318046 h 5513767"/>
              <a:gd name="connsiteX27" fmla="*/ 3446863 w 5372101"/>
              <a:gd name="connsiteY27" fmla="*/ 5294348 h 5513767"/>
              <a:gd name="connsiteX28" fmla="*/ 3312000 w 5372101"/>
              <a:gd name="connsiteY28" fmla="*/ 5286923 h 5513767"/>
              <a:gd name="connsiteX29" fmla="*/ 3259756 w 5372101"/>
              <a:gd name="connsiteY29" fmla="*/ 5294712 h 5513767"/>
              <a:gd name="connsiteX30" fmla="*/ 3187481 w 5372101"/>
              <a:gd name="connsiteY30" fmla="*/ 5298457 h 5513767"/>
              <a:gd name="connsiteX31" fmla="*/ 3124115 w 5372101"/>
              <a:gd name="connsiteY31" fmla="*/ 5294626 h 5513767"/>
              <a:gd name="connsiteX32" fmla="*/ 3099907 w 5372101"/>
              <a:gd name="connsiteY32" fmla="*/ 5302443 h 5513767"/>
              <a:gd name="connsiteX33" fmla="*/ 3017494 w 5372101"/>
              <a:gd name="connsiteY33" fmla="*/ 5301439 h 5513767"/>
              <a:gd name="connsiteX34" fmla="*/ 3010848 w 5372101"/>
              <a:gd name="connsiteY34" fmla="*/ 5307225 h 5513767"/>
              <a:gd name="connsiteX35" fmla="*/ 2994286 w 5372101"/>
              <a:gd name="connsiteY35" fmla="*/ 5309060 h 5513767"/>
              <a:gd name="connsiteX36" fmla="*/ 2988160 w 5372101"/>
              <a:gd name="connsiteY36" fmla="*/ 5310041 h 5513767"/>
              <a:gd name="connsiteX37" fmla="*/ 2984260 w 5372101"/>
              <a:gd name="connsiteY37" fmla="*/ 5307528 h 5513767"/>
              <a:gd name="connsiteX38" fmla="*/ 2979127 w 5372101"/>
              <a:gd name="connsiteY38" fmla="*/ 5308389 h 5513767"/>
              <a:gd name="connsiteX39" fmla="*/ 2978660 w 5372101"/>
              <a:gd name="connsiteY39" fmla="*/ 5311563 h 5513767"/>
              <a:gd name="connsiteX40" fmla="*/ 2946326 w 5372101"/>
              <a:gd name="connsiteY40" fmla="*/ 5316745 h 5513767"/>
              <a:gd name="connsiteX41" fmla="*/ 2713134 w 5372101"/>
              <a:gd name="connsiteY41" fmla="*/ 5331381 h 5513767"/>
              <a:gd name="connsiteX42" fmla="*/ 2352072 w 5372101"/>
              <a:gd name="connsiteY42" fmla="*/ 5342761 h 5513767"/>
              <a:gd name="connsiteX43" fmla="*/ 2260922 w 5372101"/>
              <a:gd name="connsiteY43" fmla="*/ 5328122 h 5513767"/>
              <a:gd name="connsiteX44" fmla="*/ 2178497 w 5372101"/>
              <a:gd name="connsiteY44" fmla="*/ 5351065 h 5513767"/>
              <a:gd name="connsiteX45" fmla="*/ 2034408 w 5372101"/>
              <a:gd name="connsiteY45" fmla="*/ 5307958 h 5513767"/>
              <a:gd name="connsiteX46" fmla="*/ 1831505 w 5372101"/>
              <a:gd name="connsiteY46" fmla="*/ 5312691 h 5513767"/>
              <a:gd name="connsiteX47" fmla="*/ 1710387 w 5372101"/>
              <a:gd name="connsiteY47" fmla="*/ 5308705 h 5513767"/>
              <a:gd name="connsiteX48" fmla="*/ 1664816 w 5372101"/>
              <a:gd name="connsiteY48" fmla="*/ 5296479 h 5513767"/>
              <a:gd name="connsiteX49" fmla="*/ 1600883 w 5372101"/>
              <a:gd name="connsiteY49" fmla="*/ 5286607 h 5513767"/>
              <a:gd name="connsiteX50" fmla="*/ 1488397 w 5372101"/>
              <a:gd name="connsiteY50" fmla="*/ 5260898 h 5513767"/>
              <a:gd name="connsiteX51" fmla="*/ 1336670 w 5372101"/>
              <a:gd name="connsiteY51" fmla="*/ 5240770 h 5513767"/>
              <a:gd name="connsiteX52" fmla="*/ 1224297 w 5372101"/>
              <a:gd name="connsiteY52" fmla="*/ 5271845 h 5513767"/>
              <a:gd name="connsiteX53" fmla="*/ 1214830 w 5372101"/>
              <a:gd name="connsiteY53" fmla="*/ 5263450 h 5513767"/>
              <a:gd name="connsiteX54" fmla="*/ 1138181 w 5372101"/>
              <a:gd name="connsiteY54" fmla="*/ 5262590 h 5513767"/>
              <a:gd name="connsiteX55" fmla="*/ 943575 w 5372101"/>
              <a:gd name="connsiteY55" fmla="*/ 5290808 h 5513767"/>
              <a:gd name="connsiteX56" fmla="*/ 529813 w 5372101"/>
              <a:gd name="connsiteY56" fmla="*/ 5218555 h 5513767"/>
              <a:gd name="connsiteX57" fmla="*/ 519546 w 5372101"/>
              <a:gd name="connsiteY57" fmla="*/ 5208845 h 5513767"/>
              <a:gd name="connsiteX58" fmla="*/ 507906 w 5372101"/>
              <a:gd name="connsiteY58" fmla="*/ 5204779 h 5513767"/>
              <a:gd name="connsiteX59" fmla="*/ 505153 w 5372101"/>
              <a:gd name="connsiteY59" fmla="*/ 5196726 h 5513767"/>
              <a:gd name="connsiteX60" fmla="*/ 500429 w 5372101"/>
              <a:gd name="connsiteY60" fmla="*/ 5193241 h 5513767"/>
              <a:gd name="connsiteX61" fmla="*/ 431923 w 5372101"/>
              <a:gd name="connsiteY61" fmla="*/ 5191553 h 5513767"/>
              <a:gd name="connsiteX62" fmla="*/ 337115 w 5372101"/>
              <a:gd name="connsiteY62" fmla="*/ 5202714 h 5513767"/>
              <a:gd name="connsiteX63" fmla="*/ 303383 w 5372101"/>
              <a:gd name="connsiteY63" fmla="*/ 5184750 h 5513767"/>
              <a:gd name="connsiteX64" fmla="*/ 297664 w 5372101"/>
              <a:gd name="connsiteY64" fmla="*/ 5181269 h 5513767"/>
              <a:gd name="connsiteX65" fmla="*/ 272701 w 5372101"/>
              <a:gd name="connsiteY65" fmla="*/ 5175678 h 5513767"/>
              <a:gd name="connsiteX66" fmla="*/ 268242 w 5372101"/>
              <a:gd name="connsiteY66" fmla="*/ 5163678 h 5513767"/>
              <a:gd name="connsiteX67" fmla="*/ 232517 w 5372101"/>
              <a:gd name="connsiteY67" fmla="*/ 5147792 h 5513767"/>
              <a:gd name="connsiteX68" fmla="*/ 185851 w 5372101"/>
              <a:gd name="connsiteY68" fmla="*/ 5140408 h 5513767"/>
              <a:gd name="connsiteX69" fmla="*/ 20337 w 5372101"/>
              <a:gd name="connsiteY69" fmla="*/ 5113040 h 5513767"/>
              <a:gd name="connsiteX70" fmla="*/ 0 w 5372101"/>
              <a:gd name="connsiteY70" fmla="*/ 5112243 h 5513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</a:cxnLst>
            <a:rect l="l" t="t" r="r" b="b"/>
            <a:pathLst>
              <a:path w="5372101" h="5513767">
                <a:moveTo>
                  <a:pt x="0" y="0"/>
                </a:moveTo>
                <a:lnTo>
                  <a:pt x="5372101" y="0"/>
                </a:lnTo>
                <a:lnTo>
                  <a:pt x="5372101" y="5513767"/>
                </a:lnTo>
                <a:lnTo>
                  <a:pt x="5363126" y="5512835"/>
                </a:lnTo>
                <a:cubicBezTo>
                  <a:pt x="5345779" y="5509071"/>
                  <a:pt x="5329767" y="5502649"/>
                  <a:pt x="5316714" y="5491247"/>
                </a:cubicBezTo>
                <a:cubicBezTo>
                  <a:pt x="5295689" y="5478131"/>
                  <a:pt x="5219502" y="5459909"/>
                  <a:pt x="5198331" y="5470092"/>
                </a:cubicBezTo>
                <a:cubicBezTo>
                  <a:pt x="5181052" y="5469102"/>
                  <a:pt x="5165047" y="5459569"/>
                  <a:pt x="5150428" y="5472506"/>
                </a:cubicBezTo>
                <a:cubicBezTo>
                  <a:pt x="5129562" y="5487248"/>
                  <a:pt x="5088050" y="5445894"/>
                  <a:pt x="5085506" y="5468851"/>
                </a:cubicBezTo>
                <a:cubicBezTo>
                  <a:pt x="5055692" y="5440170"/>
                  <a:pt x="5006122" y="5469577"/>
                  <a:pt x="4968663" y="5470487"/>
                </a:cubicBezTo>
                <a:cubicBezTo>
                  <a:pt x="4947085" y="5444049"/>
                  <a:pt x="4889767" y="5472037"/>
                  <a:pt x="4815623" y="5458622"/>
                </a:cubicBezTo>
                <a:cubicBezTo>
                  <a:pt x="4792418" y="5428488"/>
                  <a:pt x="4765548" y="5449887"/>
                  <a:pt x="4716679" y="5405365"/>
                </a:cubicBezTo>
                <a:cubicBezTo>
                  <a:pt x="4713235" y="5407807"/>
                  <a:pt x="4709266" y="5409883"/>
                  <a:pt x="4704891" y="5411529"/>
                </a:cubicBezTo>
                <a:cubicBezTo>
                  <a:pt x="4679473" y="5421092"/>
                  <a:pt x="4646164" y="5414379"/>
                  <a:pt x="4630496" y="5396532"/>
                </a:cubicBezTo>
                <a:cubicBezTo>
                  <a:pt x="4590205" y="5365061"/>
                  <a:pt x="4548419" y="5412094"/>
                  <a:pt x="4506964" y="5396685"/>
                </a:cubicBezTo>
                <a:lnTo>
                  <a:pt x="4427135" y="5358585"/>
                </a:lnTo>
                <a:cubicBezTo>
                  <a:pt x="4319267" y="5308575"/>
                  <a:pt x="4152341" y="5340956"/>
                  <a:pt x="4028338" y="5313494"/>
                </a:cubicBezTo>
                <a:lnTo>
                  <a:pt x="4015367" y="5320766"/>
                </a:lnTo>
                <a:lnTo>
                  <a:pt x="4002837" y="5322294"/>
                </a:lnTo>
                <a:lnTo>
                  <a:pt x="3997650" y="5329513"/>
                </a:lnTo>
                <a:lnTo>
                  <a:pt x="3991991" y="5331908"/>
                </a:lnTo>
                <a:cubicBezTo>
                  <a:pt x="3969659" y="5338581"/>
                  <a:pt x="3978880" y="5316131"/>
                  <a:pt x="3925210" y="5319395"/>
                </a:cubicBezTo>
                <a:cubicBezTo>
                  <a:pt x="3947765" y="5277139"/>
                  <a:pt x="3837331" y="5338342"/>
                  <a:pt x="3837014" y="5289023"/>
                </a:cubicBezTo>
                <a:cubicBezTo>
                  <a:pt x="3824001" y="5291376"/>
                  <a:pt x="3811407" y="5295212"/>
                  <a:pt x="3798765" y="5299431"/>
                </a:cubicBezTo>
                <a:lnTo>
                  <a:pt x="3792144" y="5301616"/>
                </a:lnTo>
                <a:lnTo>
                  <a:pt x="3766249" y="5301869"/>
                </a:lnTo>
                <a:lnTo>
                  <a:pt x="3718651" y="5320541"/>
                </a:lnTo>
                <a:cubicBezTo>
                  <a:pt x="3703968" y="5321892"/>
                  <a:pt x="3688308" y="5321427"/>
                  <a:pt x="3671207" y="5318046"/>
                </a:cubicBezTo>
                <a:cubicBezTo>
                  <a:pt x="3616458" y="5288532"/>
                  <a:pt x="3514048" y="5333307"/>
                  <a:pt x="3446863" y="5294348"/>
                </a:cubicBezTo>
                <a:cubicBezTo>
                  <a:pt x="3420930" y="5283822"/>
                  <a:pt x="3333157" y="5274511"/>
                  <a:pt x="3312000" y="5286923"/>
                </a:cubicBezTo>
                <a:cubicBezTo>
                  <a:pt x="3292759" y="5287903"/>
                  <a:pt x="3273112" y="5280334"/>
                  <a:pt x="3259756" y="5294712"/>
                </a:cubicBezTo>
                <a:cubicBezTo>
                  <a:pt x="3239905" y="5311572"/>
                  <a:pt x="3185410" y="5275588"/>
                  <a:pt x="3187481" y="5298457"/>
                </a:cubicBezTo>
                <a:cubicBezTo>
                  <a:pt x="3168018" y="5286036"/>
                  <a:pt x="3146200" y="5288458"/>
                  <a:pt x="3124115" y="5294626"/>
                </a:cubicBezTo>
                <a:lnTo>
                  <a:pt x="3099907" y="5302443"/>
                </a:lnTo>
                <a:lnTo>
                  <a:pt x="3017494" y="5301439"/>
                </a:lnTo>
                <a:lnTo>
                  <a:pt x="3010848" y="5307225"/>
                </a:lnTo>
                <a:lnTo>
                  <a:pt x="2994286" y="5309060"/>
                </a:lnTo>
                <a:lnTo>
                  <a:pt x="2988160" y="5310041"/>
                </a:lnTo>
                <a:lnTo>
                  <a:pt x="2984260" y="5307528"/>
                </a:lnTo>
                <a:cubicBezTo>
                  <a:pt x="2981957" y="5306419"/>
                  <a:pt x="2980273" y="5306402"/>
                  <a:pt x="2979127" y="5308389"/>
                </a:cubicBezTo>
                <a:cubicBezTo>
                  <a:pt x="2978971" y="5309447"/>
                  <a:pt x="2978816" y="5310505"/>
                  <a:pt x="2978660" y="5311563"/>
                </a:cubicBezTo>
                <a:lnTo>
                  <a:pt x="2946326" y="5316745"/>
                </a:lnTo>
                <a:lnTo>
                  <a:pt x="2713134" y="5331381"/>
                </a:lnTo>
                <a:cubicBezTo>
                  <a:pt x="2610698" y="5372328"/>
                  <a:pt x="2466037" y="5325762"/>
                  <a:pt x="2352072" y="5342761"/>
                </a:cubicBezTo>
                <a:cubicBezTo>
                  <a:pt x="2293501" y="5293708"/>
                  <a:pt x="2324138" y="5338538"/>
                  <a:pt x="2260922" y="5328122"/>
                </a:cubicBezTo>
                <a:cubicBezTo>
                  <a:pt x="2275681" y="5372347"/>
                  <a:pt x="2185007" y="5301703"/>
                  <a:pt x="2178497" y="5351065"/>
                </a:cubicBezTo>
                <a:cubicBezTo>
                  <a:pt x="2133294" y="5337229"/>
                  <a:pt x="2097074" y="5300208"/>
                  <a:pt x="2034408" y="5307958"/>
                </a:cubicBezTo>
                <a:cubicBezTo>
                  <a:pt x="1981894" y="5332879"/>
                  <a:pt x="1896288" y="5279365"/>
                  <a:pt x="1831505" y="5312691"/>
                </a:cubicBezTo>
                <a:cubicBezTo>
                  <a:pt x="1807063" y="5321035"/>
                  <a:pt x="1727674" y="5322925"/>
                  <a:pt x="1710387" y="5308705"/>
                </a:cubicBezTo>
                <a:cubicBezTo>
                  <a:pt x="1693367" y="5306094"/>
                  <a:pt x="1674901" y="5312009"/>
                  <a:pt x="1664816" y="5296479"/>
                </a:cubicBezTo>
                <a:cubicBezTo>
                  <a:pt x="1649255" y="5277912"/>
                  <a:pt x="1596152" y="5309335"/>
                  <a:pt x="1600883" y="5286607"/>
                </a:cubicBezTo>
                <a:cubicBezTo>
                  <a:pt x="1563066" y="5308189"/>
                  <a:pt x="1524339" y="5269513"/>
                  <a:pt x="1488397" y="5260898"/>
                </a:cubicBezTo>
                <a:cubicBezTo>
                  <a:pt x="1459246" y="5282011"/>
                  <a:pt x="1412580" y="5243108"/>
                  <a:pt x="1336670" y="5240770"/>
                </a:cubicBezTo>
                <a:cubicBezTo>
                  <a:pt x="1304792" y="5265122"/>
                  <a:pt x="1285508" y="5238878"/>
                  <a:pt x="1224297" y="5271845"/>
                </a:cubicBezTo>
                <a:cubicBezTo>
                  <a:pt x="1221731" y="5268771"/>
                  <a:pt x="1218543" y="5265944"/>
                  <a:pt x="1214830" y="5263450"/>
                </a:cubicBezTo>
                <a:cubicBezTo>
                  <a:pt x="1193241" y="5248952"/>
                  <a:pt x="1158925" y="5248567"/>
                  <a:pt x="1138181" y="5262590"/>
                </a:cubicBezTo>
                <a:lnTo>
                  <a:pt x="943575" y="5290808"/>
                </a:lnTo>
                <a:cubicBezTo>
                  <a:pt x="823587" y="5316899"/>
                  <a:pt x="658340" y="5217603"/>
                  <a:pt x="529813" y="5218555"/>
                </a:cubicBezTo>
                <a:lnTo>
                  <a:pt x="519546" y="5208845"/>
                </a:lnTo>
                <a:lnTo>
                  <a:pt x="507906" y="5204779"/>
                </a:lnTo>
                <a:lnTo>
                  <a:pt x="505153" y="5196726"/>
                </a:lnTo>
                <a:lnTo>
                  <a:pt x="500429" y="5193241"/>
                </a:lnTo>
                <a:cubicBezTo>
                  <a:pt x="480923" y="5182176"/>
                  <a:pt x="482807" y="5205793"/>
                  <a:pt x="431923" y="5191553"/>
                </a:cubicBezTo>
                <a:cubicBezTo>
                  <a:pt x="440499" y="5237077"/>
                  <a:pt x="352872" y="5155083"/>
                  <a:pt x="337115" y="5202714"/>
                </a:cubicBezTo>
                <a:cubicBezTo>
                  <a:pt x="325265" y="5197752"/>
                  <a:pt x="314288" y="5191441"/>
                  <a:pt x="303383" y="5184750"/>
                </a:cubicBezTo>
                <a:lnTo>
                  <a:pt x="297664" y="5181269"/>
                </a:lnTo>
                <a:lnTo>
                  <a:pt x="272701" y="5175678"/>
                </a:lnTo>
                <a:lnTo>
                  <a:pt x="268242" y="5163678"/>
                </a:lnTo>
                <a:lnTo>
                  <a:pt x="232517" y="5147792"/>
                </a:lnTo>
                <a:cubicBezTo>
                  <a:pt x="218741" y="5143453"/>
                  <a:pt x="203450" y="5140668"/>
                  <a:pt x="185851" y="5140408"/>
                </a:cubicBezTo>
                <a:cubicBezTo>
                  <a:pt x="139207" y="5153337"/>
                  <a:pt x="79723" y="5120316"/>
                  <a:pt x="20337" y="5113040"/>
                </a:cubicBezTo>
                <a:lnTo>
                  <a:pt x="0" y="5112243"/>
                </a:lnTo>
                <a:close/>
              </a:path>
            </a:pathLst>
          </a:custGeom>
          <a:ln>
            <a:noFill/>
          </a:ln>
          <a:effectLst>
            <a:outerShdw blurRad="25400" dist="12700" dir="3000000" algn="tl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1891EB-5A7A-B784-2CA3-18D32F39468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37809" y="1071350"/>
            <a:ext cx="4775162" cy="133938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/>
              <a:t>Why Use ML in Your Chatbot?</a:t>
            </a:r>
          </a:p>
        </p:txBody>
      </p:sp>
      <p:sp>
        <p:nvSpPr>
          <p:cNvPr id="1037" name="Rectangle 6">
            <a:extLst>
              <a:ext uri="{FF2B5EF4-FFF2-40B4-BE49-F238E27FC236}">
                <a16:creationId xmlns:a16="http://schemas.microsoft.com/office/drawing/2014/main" id="{F0C518C2-0AA4-470C-87B9-9CBF428FBA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64666" y="399531"/>
            <a:ext cx="1707751" cy="428984"/>
          </a:xfrm>
          <a:custGeom>
            <a:avLst/>
            <a:gdLst>
              <a:gd name="connsiteX0" fmla="*/ 0 w 2142503"/>
              <a:gd name="connsiteY0" fmla="*/ 0 h 571500"/>
              <a:gd name="connsiteX1" fmla="*/ 2142503 w 2142503"/>
              <a:gd name="connsiteY1" fmla="*/ 0 h 571500"/>
              <a:gd name="connsiteX2" fmla="*/ 2142503 w 2142503"/>
              <a:gd name="connsiteY2" fmla="*/ 571500 h 571500"/>
              <a:gd name="connsiteX3" fmla="*/ 0 w 2142503"/>
              <a:gd name="connsiteY3" fmla="*/ 571500 h 571500"/>
              <a:gd name="connsiteX4" fmla="*/ 0 w 2142503"/>
              <a:gd name="connsiteY4" fmla="*/ 0 h 571500"/>
              <a:gd name="connsiteX0" fmla="*/ 0 w 2142503"/>
              <a:gd name="connsiteY0" fmla="*/ 0 h 582145"/>
              <a:gd name="connsiteX1" fmla="*/ 2142503 w 2142503"/>
              <a:gd name="connsiteY1" fmla="*/ 0 h 582145"/>
              <a:gd name="connsiteX2" fmla="*/ 2142503 w 2142503"/>
              <a:gd name="connsiteY2" fmla="*/ 571500 h 582145"/>
              <a:gd name="connsiteX3" fmla="*/ 2050917 w 2142503"/>
              <a:gd name="connsiteY3" fmla="*/ 582088 h 582145"/>
              <a:gd name="connsiteX4" fmla="*/ 0 w 2142503"/>
              <a:gd name="connsiteY4" fmla="*/ 571500 h 582145"/>
              <a:gd name="connsiteX5" fmla="*/ 0 w 2142503"/>
              <a:gd name="connsiteY5" fmla="*/ 0 h 582145"/>
              <a:gd name="connsiteX0" fmla="*/ 0 w 2159832"/>
              <a:gd name="connsiteY0" fmla="*/ 0 h 582145"/>
              <a:gd name="connsiteX1" fmla="*/ 2142503 w 2159832"/>
              <a:gd name="connsiteY1" fmla="*/ 0 h 582145"/>
              <a:gd name="connsiteX2" fmla="*/ 2159829 w 2159832"/>
              <a:gd name="connsiteY2" fmla="*/ 96526 h 582145"/>
              <a:gd name="connsiteX3" fmla="*/ 2142503 w 2159832"/>
              <a:gd name="connsiteY3" fmla="*/ 571500 h 582145"/>
              <a:gd name="connsiteX4" fmla="*/ 2050917 w 2159832"/>
              <a:gd name="connsiteY4" fmla="*/ 582088 h 582145"/>
              <a:gd name="connsiteX5" fmla="*/ 0 w 2159832"/>
              <a:gd name="connsiteY5" fmla="*/ 571500 h 582145"/>
              <a:gd name="connsiteX6" fmla="*/ 0 w 2159832"/>
              <a:gd name="connsiteY6" fmla="*/ 0 h 582145"/>
              <a:gd name="connsiteX0" fmla="*/ 0 w 2159832"/>
              <a:gd name="connsiteY0" fmla="*/ 12386 h 594531"/>
              <a:gd name="connsiteX1" fmla="*/ 67826 w 2159832"/>
              <a:gd name="connsiteY1" fmla="*/ 0 h 594531"/>
              <a:gd name="connsiteX2" fmla="*/ 2142503 w 2159832"/>
              <a:gd name="connsiteY2" fmla="*/ 12386 h 594531"/>
              <a:gd name="connsiteX3" fmla="*/ 2159829 w 2159832"/>
              <a:gd name="connsiteY3" fmla="*/ 108912 h 594531"/>
              <a:gd name="connsiteX4" fmla="*/ 2142503 w 2159832"/>
              <a:gd name="connsiteY4" fmla="*/ 583886 h 594531"/>
              <a:gd name="connsiteX5" fmla="*/ 2050917 w 2159832"/>
              <a:gd name="connsiteY5" fmla="*/ 594474 h 594531"/>
              <a:gd name="connsiteX6" fmla="*/ 0 w 2159832"/>
              <a:gd name="connsiteY6" fmla="*/ 583886 h 594531"/>
              <a:gd name="connsiteX7" fmla="*/ 0 w 2159832"/>
              <a:gd name="connsiteY7" fmla="*/ 12386 h 594531"/>
              <a:gd name="connsiteX0" fmla="*/ 0 w 2168908"/>
              <a:gd name="connsiteY0" fmla="*/ 26000 h 594531"/>
              <a:gd name="connsiteX1" fmla="*/ 76902 w 2168908"/>
              <a:gd name="connsiteY1" fmla="*/ 0 h 594531"/>
              <a:gd name="connsiteX2" fmla="*/ 2151579 w 2168908"/>
              <a:gd name="connsiteY2" fmla="*/ 12386 h 594531"/>
              <a:gd name="connsiteX3" fmla="*/ 2168905 w 2168908"/>
              <a:gd name="connsiteY3" fmla="*/ 108912 h 594531"/>
              <a:gd name="connsiteX4" fmla="*/ 2151579 w 2168908"/>
              <a:gd name="connsiteY4" fmla="*/ 583886 h 594531"/>
              <a:gd name="connsiteX5" fmla="*/ 2059993 w 2168908"/>
              <a:gd name="connsiteY5" fmla="*/ 594474 h 594531"/>
              <a:gd name="connsiteX6" fmla="*/ 9076 w 2168908"/>
              <a:gd name="connsiteY6" fmla="*/ 583886 h 594531"/>
              <a:gd name="connsiteX7" fmla="*/ 0 w 2168908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147197 w 2316105"/>
              <a:gd name="connsiteY0" fmla="*/ 26000 h 594531"/>
              <a:gd name="connsiteX1" fmla="*/ 224099 w 2316105"/>
              <a:gd name="connsiteY1" fmla="*/ 0 h 594531"/>
              <a:gd name="connsiteX2" fmla="*/ 2298776 w 2316105"/>
              <a:gd name="connsiteY2" fmla="*/ 12386 h 594531"/>
              <a:gd name="connsiteX3" fmla="*/ 2316102 w 2316105"/>
              <a:gd name="connsiteY3" fmla="*/ 108912 h 594531"/>
              <a:gd name="connsiteX4" fmla="*/ 2298776 w 2316105"/>
              <a:gd name="connsiteY4" fmla="*/ 583886 h 594531"/>
              <a:gd name="connsiteX5" fmla="*/ 2207190 w 2316105"/>
              <a:gd name="connsiteY5" fmla="*/ 594474 h 594531"/>
              <a:gd name="connsiteX6" fmla="*/ 156273 w 2316105"/>
              <a:gd name="connsiteY6" fmla="*/ 583886 h 594531"/>
              <a:gd name="connsiteX7" fmla="*/ 142416 w 2316105"/>
              <a:gd name="connsiteY7" fmla="*/ 235975 h 594531"/>
              <a:gd name="connsiteX8" fmla="*/ 147197 w 2316105"/>
              <a:gd name="connsiteY8" fmla="*/ 26000 h 594531"/>
              <a:gd name="connsiteX0" fmla="*/ 154684 w 2323592"/>
              <a:gd name="connsiteY0" fmla="*/ 26000 h 594531"/>
              <a:gd name="connsiteX1" fmla="*/ 231586 w 2323592"/>
              <a:gd name="connsiteY1" fmla="*/ 0 h 594531"/>
              <a:gd name="connsiteX2" fmla="*/ 2306263 w 2323592"/>
              <a:gd name="connsiteY2" fmla="*/ 12386 h 594531"/>
              <a:gd name="connsiteX3" fmla="*/ 2323589 w 2323592"/>
              <a:gd name="connsiteY3" fmla="*/ 108912 h 594531"/>
              <a:gd name="connsiteX4" fmla="*/ 2306263 w 2323592"/>
              <a:gd name="connsiteY4" fmla="*/ 583886 h 594531"/>
              <a:gd name="connsiteX5" fmla="*/ 2214677 w 2323592"/>
              <a:gd name="connsiteY5" fmla="*/ 594474 h 594531"/>
              <a:gd name="connsiteX6" fmla="*/ 163760 w 2323592"/>
              <a:gd name="connsiteY6" fmla="*/ 583886 h 594531"/>
              <a:gd name="connsiteX7" fmla="*/ 158979 w 2323592"/>
              <a:gd name="connsiteY7" fmla="*/ 403879 h 594531"/>
              <a:gd name="connsiteX8" fmla="*/ 149903 w 2323592"/>
              <a:gd name="connsiteY8" fmla="*/ 235975 h 594531"/>
              <a:gd name="connsiteX9" fmla="*/ 154684 w 2323592"/>
              <a:gd name="connsiteY9" fmla="*/ 26000 h 594531"/>
              <a:gd name="connsiteX0" fmla="*/ 13665 w 2182573"/>
              <a:gd name="connsiteY0" fmla="*/ 26000 h 594531"/>
              <a:gd name="connsiteX1" fmla="*/ 90567 w 2182573"/>
              <a:gd name="connsiteY1" fmla="*/ 0 h 594531"/>
              <a:gd name="connsiteX2" fmla="*/ 2165244 w 2182573"/>
              <a:gd name="connsiteY2" fmla="*/ 12386 h 594531"/>
              <a:gd name="connsiteX3" fmla="*/ 2182570 w 2182573"/>
              <a:gd name="connsiteY3" fmla="*/ 108912 h 594531"/>
              <a:gd name="connsiteX4" fmla="*/ 2165244 w 2182573"/>
              <a:gd name="connsiteY4" fmla="*/ 583886 h 594531"/>
              <a:gd name="connsiteX5" fmla="*/ 2073658 w 2182573"/>
              <a:gd name="connsiteY5" fmla="*/ 594474 h 594531"/>
              <a:gd name="connsiteX6" fmla="*/ 22741 w 2182573"/>
              <a:gd name="connsiteY6" fmla="*/ 583886 h 594531"/>
              <a:gd name="connsiteX7" fmla="*/ 17960 w 2182573"/>
              <a:gd name="connsiteY7" fmla="*/ 403879 h 594531"/>
              <a:gd name="connsiteX8" fmla="*/ 8884 w 2182573"/>
              <a:gd name="connsiteY8" fmla="*/ 235975 h 594531"/>
              <a:gd name="connsiteX9" fmla="*/ 13665 w 2182573"/>
              <a:gd name="connsiteY9" fmla="*/ 26000 h 594531"/>
              <a:gd name="connsiteX0" fmla="*/ 13665 w 2202120"/>
              <a:gd name="connsiteY0" fmla="*/ 26000 h 594531"/>
              <a:gd name="connsiteX1" fmla="*/ 90567 w 2202120"/>
              <a:gd name="connsiteY1" fmla="*/ 0 h 594531"/>
              <a:gd name="connsiteX2" fmla="*/ 2165244 w 2202120"/>
              <a:gd name="connsiteY2" fmla="*/ 12386 h 594531"/>
              <a:gd name="connsiteX3" fmla="*/ 2182570 w 2202120"/>
              <a:gd name="connsiteY3" fmla="*/ 108912 h 594531"/>
              <a:gd name="connsiteX4" fmla="*/ 2192471 w 2202120"/>
              <a:gd name="connsiteY4" fmla="*/ 583886 h 594531"/>
              <a:gd name="connsiteX5" fmla="*/ 2073658 w 2202120"/>
              <a:gd name="connsiteY5" fmla="*/ 594474 h 594531"/>
              <a:gd name="connsiteX6" fmla="*/ 22741 w 2202120"/>
              <a:gd name="connsiteY6" fmla="*/ 583886 h 594531"/>
              <a:gd name="connsiteX7" fmla="*/ 17960 w 2202120"/>
              <a:gd name="connsiteY7" fmla="*/ 403879 h 594531"/>
              <a:gd name="connsiteX8" fmla="*/ 8884 w 2202120"/>
              <a:gd name="connsiteY8" fmla="*/ 235975 h 594531"/>
              <a:gd name="connsiteX9" fmla="*/ 13665 w 2202120"/>
              <a:gd name="connsiteY9" fmla="*/ 26000 h 594531"/>
              <a:gd name="connsiteX0" fmla="*/ 13665 w 2202036"/>
              <a:gd name="connsiteY0" fmla="*/ 26000 h 594531"/>
              <a:gd name="connsiteX1" fmla="*/ 90567 w 2202036"/>
              <a:gd name="connsiteY1" fmla="*/ 0 h 594531"/>
              <a:gd name="connsiteX2" fmla="*/ 2165244 w 2202036"/>
              <a:gd name="connsiteY2" fmla="*/ 12386 h 594531"/>
              <a:gd name="connsiteX3" fmla="*/ 2182570 w 2202036"/>
              <a:gd name="connsiteY3" fmla="*/ 108912 h 594531"/>
              <a:gd name="connsiteX4" fmla="*/ 2191645 w 2202036"/>
              <a:gd name="connsiteY4" fmla="*/ 422031 h 594531"/>
              <a:gd name="connsiteX5" fmla="*/ 2192471 w 2202036"/>
              <a:gd name="connsiteY5" fmla="*/ 583886 h 594531"/>
              <a:gd name="connsiteX6" fmla="*/ 2073658 w 2202036"/>
              <a:gd name="connsiteY6" fmla="*/ 594474 h 594531"/>
              <a:gd name="connsiteX7" fmla="*/ 22741 w 2202036"/>
              <a:gd name="connsiteY7" fmla="*/ 583886 h 594531"/>
              <a:gd name="connsiteX8" fmla="*/ 17960 w 2202036"/>
              <a:gd name="connsiteY8" fmla="*/ 403879 h 594531"/>
              <a:gd name="connsiteX9" fmla="*/ 8884 w 2202036"/>
              <a:gd name="connsiteY9" fmla="*/ 235975 h 594531"/>
              <a:gd name="connsiteX10" fmla="*/ 13665 w 2202036"/>
              <a:gd name="connsiteY10" fmla="*/ 26000 h 594531"/>
              <a:gd name="connsiteX0" fmla="*/ 142254 w 2330625"/>
              <a:gd name="connsiteY0" fmla="*/ 26000 h 594531"/>
              <a:gd name="connsiteX1" fmla="*/ 219156 w 2330625"/>
              <a:gd name="connsiteY1" fmla="*/ 0 h 594531"/>
              <a:gd name="connsiteX2" fmla="*/ 2293833 w 2330625"/>
              <a:gd name="connsiteY2" fmla="*/ 12386 h 594531"/>
              <a:gd name="connsiteX3" fmla="*/ 2311159 w 2330625"/>
              <a:gd name="connsiteY3" fmla="*/ 108912 h 594531"/>
              <a:gd name="connsiteX4" fmla="*/ 2320234 w 2330625"/>
              <a:gd name="connsiteY4" fmla="*/ 422031 h 594531"/>
              <a:gd name="connsiteX5" fmla="*/ 2321060 w 2330625"/>
              <a:gd name="connsiteY5" fmla="*/ 583886 h 594531"/>
              <a:gd name="connsiteX6" fmla="*/ 2202247 w 2330625"/>
              <a:gd name="connsiteY6" fmla="*/ 594474 h 594531"/>
              <a:gd name="connsiteX7" fmla="*/ 151330 w 2330625"/>
              <a:gd name="connsiteY7" fmla="*/ 583886 h 594531"/>
              <a:gd name="connsiteX8" fmla="*/ 155624 w 2330625"/>
              <a:gd name="connsiteY8" fmla="*/ 512790 h 594531"/>
              <a:gd name="connsiteX9" fmla="*/ 146549 w 2330625"/>
              <a:gd name="connsiteY9" fmla="*/ 403879 h 594531"/>
              <a:gd name="connsiteX10" fmla="*/ 137473 w 2330625"/>
              <a:gd name="connsiteY10" fmla="*/ 235975 h 594531"/>
              <a:gd name="connsiteX11" fmla="*/ 142254 w 2330625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64992 w 2201784"/>
              <a:gd name="connsiteY2" fmla="*/ 12386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01784" h="594531">
                <a:moveTo>
                  <a:pt x="13413" y="26000"/>
                </a:moveTo>
                <a:cubicBezTo>
                  <a:pt x="37534" y="24897"/>
                  <a:pt x="66194" y="1103"/>
                  <a:pt x="90315" y="0"/>
                </a:cubicBezTo>
                <a:lnTo>
                  <a:pt x="2164992" y="12386"/>
                </a:lnTo>
                <a:cubicBezTo>
                  <a:pt x="2164717" y="43049"/>
                  <a:pt x="2182593" y="78249"/>
                  <a:pt x="2182318" y="108912"/>
                </a:cubicBezTo>
                <a:cubicBezTo>
                  <a:pt x="2188231" y="177186"/>
                  <a:pt x="2189743" y="342869"/>
                  <a:pt x="2191393" y="422031"/>
                </a:cubicBezTo>
                <a:cubicBezTo>
                  <a:pt x="2193043" y="501193"/>
                  <a:pt x="2213396" y="555146"/>
                  <a:pt x="2192219" y="583886"/>
                </a:cubicBezTo>
                <a:cubicBezTo>
                  <a:pt x="2172279" y="582877"/>
                  <a:pt x="2093346" y="595483"/>
                  <a:pt x="2073406" y="594474"/>
                </a:cubicBezTo>
                <a:lnTo>
                  <a:pt x="22489" y="583886"/>
                </a:lnTo>
                <a:cubicBezTo>
                  <a:pt x="5849" y="592962"/>
                  <a:pt x="27580" y="542791"/>
                  <a:pt x="26783" y="512790"/>
                </a:cubicBezTo>
                <a:cubicBezTo>
                  <a:pt x="25986" y="482789"/>
                  <a:pt x="18464" y="450015"/>
                  <a:pt x="17708" y="403879"/>
                </a:cubicBezTo>
                <a:cubicBezTo>
                  <a:pt x="16952" y="357743"/>
                  <a:pt x="-14855" y="308787"/>
                  <a:pt x="8632" y="235975"/>
                </a:cubicBezTo>
                <a:cubicBezTo>
                  <a:pt x="7119" y="142994"/>
                  <a:pt x="-201" y="65329"/>
                  <a:pt x="13413" y="26000"/>
                </a:cubicBezTo>
                <a:close/>
              </a:path>
            </a:pathLst>
          </a:custGeom>
          <a:solidFill>
            <a:srgbClr val="D9D4D0">
              <a:alpha val="60000"/>
            </a:srgbClr>
          </a:solidFill>
          <a:ln>
            <a:noFill/>
          </a:ln>
          <a:effectLst>
            <a:softEdge rad="63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Text Placeholder 2">
            <a:extLst>
              <a:ext uri="{FF2B5EF4-FFF2-40B4-BE49-F238E27FC236}">
                <a16:creationId xmlns:a16="http://schemas.microsoft.com/office/drawing/2014/main" id="{1BBDE63C-36DE-7278-F25B-C807FEB7F5A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0506472"/>
              </p:ext>
            </p:extLst>
          </p:nvPr>
        </p:nvGraphicFramePr>
        <p:xfrm>
          <a:off x="1189319" y="2547257"/>
          <a:ext cx="4458446" cy="31097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737964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DFCB49-1DD5-4A2C-49D6-3B5C70DFEA1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40080" y="5576887"/>
            <a:ext cx="10911840" cy="640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dirty="0"/>
              <a:t>How Chatbot Works - User Interaction</a:t>
            </a:r>
          </a:p>
        </p:txBody>
      </p:sp>
      <p:pic>
        <p:nvPicPr>
          <p:cNvPr id="5" name="Picture 4" descr="A diagram of a chatbot&#10;&#10;Description automatically generated">
            <a:extLst>
              <a:ext uri="{FF2B5EF4-FFF2-40B4-BE49-F238E27FC236}">
                <a16:creationId xmlns:a16="http://schemas.microsoft.com/office/drawing/2014/main" id="{F5700B26-7F70-A418-0C99-C0A21A8020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976" r="1" b="3359"/>
          <a:stretch/>
        </p:blipFill>
        <p:spPr>
          <a:xfrm>
            <a:off x="640080" y="640080"/>
            <a:ext cx="10911840" cy="4836795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7584075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738802CC-5B6D-8BD2-A0D0-3009223866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0574" y="1089645"/>
            <a:ext cx="10044023" cy="877729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en-US" sz="96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Methodology</a:t>
            </a:r>
            <a:br>
              <a:rPr lang="en-US" sz="96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endParaRPr lang="en-US" sz="96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graphicFrame>
        <p:nvGraphicFramePr>
          <p:cNvPr id="5" name="TextBox 2">
            <a:extLst>
              <a:ext uri="{FF2B5EF4-FFF2-40B4-BE49-F238E27FC236}">
                <a16:creationId xmlns:a16="http://schemas.microsoft.com/office/drawing/2014/main" id="{568616FA-EFE4-08C9-A112-E42F735CCB6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10318678"/>
              </p:ext>
            </p:extLst>
          </p:nvPr>
        </p:nvGraphicFramePr>
        <p:xfrm>
          <a:off x="366264" y="2112579"/>
          <a:ext cx="11547944" cy="47454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96236031"/>
      </p:ext>
    </p:extLst>
  </p:cSld>
  <p:clrMapOvr>
    <a:masterClrMapping/>
  </p:clrMapOvr>
  <p:transition spd="med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05A9927-39CF-17BD-21C0-693DC1537D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6" name="Rectangle 1035">
            <a:extLst>
              <a:ext uri="{FF2B5EF4-FFF2-40B4-BE49-F238E27FC236}">
                <a16:creationId xmlns:a16="http://schemas.microsoft.com/office/drawing/2014/main" id="{E2CFBC99-FB8F-41F7-A81D-A5288D688D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Chatbot For Education: Allow Students Learning In An Interactive Manner">
            <a:extLst>
              <a:ext uri="{FF2B5EF4-FFF2-40B4-BE49-F238E27FC236}">
                <a16:creationId xmlns:a16="http://schemas.microsoft.com/office/drawing/2014/main" id="{69A570E4-C9CF-49A8-7DFB-DC176775D0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"/>
          <a:stretch/>
        </p:blipFill>
        <p:spPr bwMode="auto">
          <a:xfrm>
            <a:off x="20" y="10"/>
            <a:ext cx="1218893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8" name="Freeform: Shape 1037">
            <a:extLst>
              <a:ext uri="{FF2B5EF4-FFF2-40B4-BE49-F238E27FC236}">
                <a16:creationId xmlns:a16="http://schemas.microsoft.com/office/drawing/2014/main" id="{A435A76B-D478-4F38-9D76-040E49ADC6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40138" y="2758601"/>
            <a:ext cx="7832767" cy="4099399"/>
          </a:xfrm>
          <a:custGeom>
            <a:avLst/>
            <a:gdLst>
              <a:gd name="connsiteX0" fmla="*/ 4436398 w 7832767"/>
              <a:gd name="connsiteY0" fmla="*/ 580 h 4099399"/>
              <a:gd name="connsiteX1" fmla="*/ 5062070 w 7832767"/>
              <a:gd name="connsiteY1" fmla="*/ 20166 h 4099399"/>
              <a:gd name="connsiteX2" fmla="*/ 6429770 w 7832767"/>
              <a:gd name="connsiteY2" fmla="*/ 44716 h 4099399"/>
              <a:gd name="connsiteX3" fmla="*/ 7261927 w 7832767"/>
              <a:gd name="connsiteY3" fmla="*/ 147922 h 4099399"/>
              <a:gd name="connsiteX4" fmla="*/ 7370574 w 7832767"/>
              <a:gd name="connsiteY4" fmla="*/ 185497 h 4099399"/>
              <a:gd name="connsiteX5" fmla="*/ 7342690 w 7832767"/>
              <a:gd name="connsiteY5" fmla="*/ 262652 h 4099399"/>
              <a:gd name="connsiteX6" fmla="*/ 7154722 w 7832767"/>
              <a:gd name="connsiteY6" fmla="*/ 283192 h 4099399"/>
              <a:gd name="connsiteX7" fmla="*/ 7257600 w 7832767"/>
              <a:gd name="connsiteY7" fmla="*/ 340809 h 4099399"/>
              <a:gd name="connsiteX8" fmla="*/ 7031654 w 7832767"/>
              <a:gd name="connsiteY8" fmla="*/ 384897 h 4099399"/>
              <a:gd name="connsiteX9" fmla="*/ 7061460 w 7832767"/>
              <a:gd name="connsiteY9" fmla="*/ 415459 h 4099399"/>
              <a:gd name="connsiteX10" fmla="*/ 7091746 w 7832767"/>
              <a:gd name="connsiteY10" fmla="*/ 444516 h 4099399"/>
              <a:gd name="connsiteX11" fmla="*/ 6661966 w 7832767"/>
              <a:gd name="connsiteY11" fmla="*/ 519166 h 4099399"/>
              <a:gd name="connsiteX12" fmla="*/ 7169625 w 7832767"/>
              <a:gd name="connsiteY12" fmla="*/ 655940 h 4099399"/>
              <a:gd name="connsiteX13" fmla="*/ 7077324 w 7832767"/>
              <a:gd name="connsiteY13" fmla="*/ 729587 h 4099399"/>
              <a:gd name="connsiteX14" fmla="*/ 7370574 w 7832767"/>
              <a:gd name="connsiteY14" fmla="*/ 845819 h 4099399"/>
              <a:gd name="connsiteX15" fmla="*/ 7608539 w 7832767"/>
              <a:gd name="connsiteY15" fmla="*/ 990610 h 4099399"/>
              <a:gd name="connsiteX16" fmla="*/ 7742185 w 7832767"/>
              <a:gd name="connsiteY16" fmla="*/ 1180991 h 4099399"/>
              <a:gd name="connsiteX17" fmla="*/ 7789296 w 7832767"/>
              <a:gd name="connsiteY17" fmla="*/ 1266161 h 4099399"/>
              <a:gd name="connsiteX18" fmla="*/ 7831602 w 7832767"/>
              <a:gd name="connsiteY18" fmla="*/ 1355841 h 4099399"/>
              <a:gd name="connsiteX19" fmla="*/ 7758529 w 7832767"/>
              <a:gd name="connsiteY19" fmla="*/ 1445019 h 4099399"/>
              <a:gd name="connsiteX20" fmla="*/ 7710936 w 7832767"/>
              <a:gd name="connsiteY20" fmla="*/ 1553237 h 4099399"/>
              <a:gd name="connsiteX21" fmla="*/ 7754684 w 7832767"/>
              <a:gd name="connsiteY21" fmla="*/ 1616863 h 4099399"/>
              <a:gd name="connsiteX22" fmla="*/ 7755645 w 7832767"/>
              <a:gd name="connsiteY22" fmla="*/ 1759148 h 4099399"/>
              <a:gd name="connsiteX23" fmla="*/ 7725360 w 7832767"/>
              <a:gd name="connsiteY23" fmla="*/ 1826283 h 4099399"/>
              <a:gd name="connsiteX24" fmla="*/ 7633056 w 7832767"/>
              <a:gd name="connsiteY24" fmla="*/ 1972074 h 4099399"/>
              <a:gd name="connsiteX25" fmla="*/ 7554696 w 7832767"/>
              <a:gd name="connsiteY25" fmla="*/ 2004640 h 4099399"/>
              <a:gd name="connsiteX26" fmla="*/ 7562870 w 7832767"/>
              <a:gd name="connsiteY26" fmla="*/ 2592817 h 4099399"/>
              <a:gd name="connsiteX27" fmla="*/ 7620078 w 7832767"/>
              <a:gd name="connsiteY27" fmla="*/ 2877387 h 4099399"/>
              <a:gd name="connsiteX28" fmla="*/ 7579695 w 7832767"/>
              <a:gd name="connsiteY28" fmla="*/ 3198029 h 4099399"/>
              <a:gd name="connsiteX29" fmla="*/ 7713340 w 7832767"/>
              <a:gd name="connsiteY29" fmla="*/ 3435003 h 4099399"/>
              <a:gd name="connsiteX30" fmla="*/ 7658054 w 7832767"/>
              <a:gd name="connsiteY30" fmla="*/ 3526187 h 4099399"/>
              <a:gd name="connsiteX31" fmla="*/ 7813815 w 7832767"/>
              <a:gd name="connsiteY31" fmla="*/ 3628391 h 4099399"/>
              <a:gd name="connsiteX32" fmla="*/ 7669112 w 7832767"/>
              <a:gd name="connsiteY32" fmla="*/ 3773681 h 4099399"/>
              <a:gd name="connsiteX33" fmla="*/ 7429704 w 7832767"/>
              <a:gd name="connsiteY33" fmla="*/ 4001137 h 4099399"/>
              <a:gd name="connsiteX34" fmla="*/ 7417475 w 7832767"/>
              <a:gd name="connsiteY34" fmla="*/ 4099399 h 4099399"/>
              <a:gd name="connsiteX35" fmla="*/ 180606 w 7832767"/>
              <a:gd name="connsiteY35" fmla="*/ 4099399 h 4099399"/>
              <a:gd name="connsiteX36" fmla="*/ 164649 w 7832767"/>
              <a:gd name="connsiteY36" fmla="*/ 4093760 h 4099399"/>
              <a:gd name="connsiteX37" fmla="*/ 160465 w 7832767"/>
              <a:gd name="connsiteY37" fmla="*/ 4076287 h 4099399"/>
              <a:gd name="connsiteX38" fmla="*/ 549383 w 7832767"/>
              <a:gd name="connsiteY38" fmla="*/ 3827790 h 4099399"/>
              <a:gd name="connsiteX39" fmla="*/ 756100 w 7832767"/>
              <a:gd name="connsiteY39" fmla="*/ 3722078 h 4099399"/>
              <a:gd name="connsiteX40" fmla="*/ 415738 w 7832767"/>
              <a:gd name="connsiteY40" fmla="*/ 3746126 h 4099399"/>
              <a:gd name="connsiteX41" fmla="*/ 671971 w 7832767"/>
              <a:gd name="connsiteY41" fmla="*/ 3563762 h 4099399"/>
              <a:gd name="connsiteX42" fmla="*/ 619570 w 7832767"/>
              <a:gd name="connsiteY42" fmla="*/ 3530194 h 4099399"/>
              <a:gd name="connsiteX43" fmla="*/ 523422 w 7832767"/>
              <a:gd name="connsiteY43" fmla="*/ 3507649 h 4099399"/>
              <a:gd name="connsiteX44" fmla="*/ 957048 w 7832767"/>
              <a:gd name="connsiteY44" fmla="*/ 3392918 h 4099399"/>
              <a:gd name="connsiteX45" fmla="*/ 835904 w 7832767"/>
              <a:gd name="connsiteY45" fmla="*/ 3231596 h 4099399"/>
              <a:gd name="connsiteX46" fmla="*/ 930608 w 7832767"/>
              <a:gd name="connsiteY46" fmla="*/ 3195022 h 4099399"/>
              <a:gd name="connsiteX47" fmla="*/ 817153 w 7832767"/>
              <a:gd name="connsiteY47" fmla="*/ 3190514 h 4099399"/>
              <a:gd name="connsiteX48" fmla="*/ 727736 w 7832767"/>
              <a:gd name="connsiteY48" fmla="*/ 3191015 h 4099399"/>
              <a:gd name="connsiteX49" fmla="*/ 567170 w 7832767"/>
              <a:gd name="connsiteY49" fmla="*/ 3150434 h 4099399"/>
              <a:gd name="connsiteX50" fmla="*/ 2784 w 7832767"/>
              <a:gd name="connsiteY50" fmla="*/ 3218569 h 4099399"/>
              <a:gd name="connsiteX51" fmla="*/ 122006 w 7832767"/>
              <a:gd name="connsiteY51" fmla="*/ 3122877 h 4099399"/>
              <a:gd name="connsiteX52" fmla="*/ 264786 w 7832767"/>
              <a:gd name="connsiteY52" fmla="*/ 3068269 h 4099399"/>
              <a:gd name="connsiteX53" fmla="*/ 72009 w 7832767"/>
              <a:gd name="connsiteY53" fmla="*/ 3039210 h 4099399"/>
              <a:gd name="connsiteX54" fmla="*/ 459485 w 7832767"/>
              <a:gd name="connsiteY54" fmla="*/ 2948028 h 4099399"/>
              <a:gd name="connsiteX55" fmla="*/ 365260 w 7832767"/>
              <a:gd name="connsiteY55" fmla="*/ 2866364 h 4099399"/>
              <a:gd name="connsiteX56" fmla="*/ 607071 w 7832767"/>
              <a:gd name="connsiteY56" fmla="*/ 2498127 h 4099399"/>
              <a:gd name="connsiteX57" fmla="*/ 1090213 w 7832767"/>
              <a:gd name="connsiteY57" fmla="*/ 2289209 h 4099399"/>
              <a:gd name="connsiteX58" fmla="*/ 1337313 w 7832767"/>
              <a:gd name="connsiteY58" fmla="*/ 2272676 h 4099399"/>
              <a:gd name="connsiteX59" fmla="*/ 1268086 w 7832767"/>
              <a:gd name="connsiteY59" fmla="*/ 2205541 h 4099399"/>
              <a:gd name="connsiteX60" fmla="*/ 1449324 w 7832767"/>
              <a:gd name="connsiteY60" fmla="*/ 1827285 h 4099399"/>
              <a:gd name="connsiteX61" fmla="*/ 1255107 w 7832767"/>
              <a:gd name="connsiteY61" fmla="*/ 1849829 h 4099399"/>
              <a:gd name="connsiteX62" fmla="*/ 259497 w 7832767"/>
              <a:gd name="connsiteY62" fmla="*/ 1865862 h 4099399"/>
              <a:gd name="connsiteX63" fmla="*/ 160947 w 7832767"/>
              <a:gd name="connsiteY63" fmla="*/ 1851332 h 4099399"/>
              <a:gd name="connsiteX64" fmla="*/ 845998 w 7832767"/>
              <a:gd name="connsiteY64" fmla="*/ 1661453 h 4099399"/>
              <a:gd name="connsiteX65" fmla="*/ 575343 w 7832767"/>
              <a:gd name="connsiteY65" fmla="*/ 1610350 h 4099399"/>
              <a:gd name="connsiteX66" fmla="*/ 512846 w 7832767"/>
              <a:gd name="connsiteY66" fmla="*/ 1589809 h 4099399"/>
              <a:gd name="connsiteX67" fmla="*/ 570054 w 7832767"/>
              <a:gd name="connsiteY67" fmla="*/ 1536702 h 4099399"/>
              <a:gd name="connsiteX68" fmla="*/ 714276 w 7832767"/>
              <a:gd name="connsiteY68" fmla="*/ 1483095 h 4099399"/>
              <a:gd name="connsiteX69" fmla="*/ 321033 w 7832767"/>
              <a:gd name="connsiteY69" fmla="*/ 1560250 h 4099399"/>
              <a:gd name="connsiteX70" fmla="*/ 348915 w 7832767"/>
              <a:gd name="connsiteY70" fmla="*/ 1478587 h 4099399"/>
              <a:gd name="connsiteX71" fmla="*/ 309975 w 7832767"/>
              <a:gd name="connsiteY71" fmla="*/ 1404938 h 4099399"/>
              <a:gd name="connsiteX72" fmla="*/ 531595 w 7832767"/>
              <a:gd name="connsiteY72" fmla="*/ 1310249 h 4099399"/>
              <a:gd name="connsiteX73" fmla="*/ 840230 w 7832767"/>
              <a:gd name="connsiteY73" fmla="*/ 1125380 h 4099399"/>
              <a:gd name="connsiteX74" fmla="*/ 1149825 w 7832767"/>
              <a:gd name="connsiteY74" fmla="*/ 1007142 h 4099399"/>
              <a:gd name="connsiteX75" fmla="*/ 1405096 w 7832767"/>
              <a:gd name="connsiteY75" fmla="*/ 901932 h 4099399"/>
              <a:gd name="connsiteX76" fmla="*/ 1167613 w 7832767"/>
              <a:gd name="connsiteY76" fmla="*/ 918465 h 4099399"/>
              <a:gd name="connsiteX77" fmla="*/ 1563740 w 7832767"/>
              <a:gd name="connsiteY77" fmla="*/ 752632 h 4099399"/>
              <a:gd name="connsiteX78" fmla="*/ 1623833 w 7832767"/>
              <a:gd name="connsiteY78" fmla="*/ 742112 h 4099399"/>
              <a:gd name="connsiteX79" fmla="*/ 2259848 w 7832767"/>
              <a:gd name="connsiteY79" fmla="*/ 624877 h 4099399"/>
              <a:gd name="connsiteX80" fmla="*/ 2382917 w 7832767"/>
              <a:gd name="connsiteY80" fmla="*/ 566761 h 4099399"/>
              <a:gd name="connsiteX81" fmla="*/ 2241099 w 7832767"/>
              <a:gd name="connsiteY81" fmla="*/ 554235 h 4099399"/>
              <a:gd name="connsiteX82" fmla="*/ 1768535 w 7832767"/>
              <a:gd name="connsiteY82" fmla="*/ 588806 h 4099399"/>
              <a:gd name="connsiteX83" fmla="*/ 2089668 w 7832767"/>
              <a:gd name="connsiteY83" fmla="*/ 516159 h 4099399"/>
              <a:gd name="connsiteX84" fmla="*/ 1739690 w 7832767"/>
              <a:gd name="connsiteY84" fmla="*/ 493614 h 4099399"/>
              <a:gd name="connsiteX85" fmla="*/ 1657003 w 7832767"/>
              <a:gd name="connsiteY85" fmla="*/ 436500 h 4099399"/>
              <a:gd name="connsiteX86" fmla="*/ 1716134 w 7832767"/>
              <a:gd name="connsiteY86" fmla="*/ 380889 h 4099399"/>
              <a:gd name="connsiteX87" fmla="*/ 1931986 w 7832767"/>
              <a:gd name="connsiteY87" fmla="*/ 319766 h 4099399"/>
              <a:gd name="connsiteX88" fmla="*/ 2152163 w 7832767"/>
              <a:gd name="connsiteY88" fmla="*/ 230087 h 4099399"/>
              <a:gd name="connsiteX89" fmla="*/ 2858367 w 7832767"/>
              <a:gd name="connsiteY89" fmla="*/ 102831 h 4099399"/>
              <a:gd name="connsiteX90" fmla="*/ 3327568 w 7832767"/>
              <a:gd name="connsiteY90" fmla="*/ 61248 h 4099399"/>
              <a:gd name="connsiteX91" fmla="*/ 4227028 w 7832767"/>
              <a:gd name="connsiteY91" fmla="*/ 1129 h 4099399"/>
              <a:gd name="connsiteX92" fmla="*/ 4436398 w 7832767"/>
              <a:gd name="connsiteY92" fmla="*/ 580 h 4099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7832767" h="4099399">
                <a:moveTo>
                  <a:pt x="4436398" y="580"/>
                </a:moveTo>
                <a:cubicBezTo>
                  <a:pt x="4645360" y="3164"/>
                  <a:pt x="4853309" y="13778"/>
                  <a:pt x="5062070" y="20166"/>
                </a:cubicBezTo>
                <a:cubicBezTo>
                  <a:pt x="5516848" y="34696"/>
                  <a:pt x="5974030" y="34194"/>
                  <a:pt x="6429770" y="44716"/>
                </a:cubicBezTo>
                <a:cubicBezTo>
                  <a:pt x="6713886" y="51228"/>
                  <a:pt x="6994637" y="74776"/>
                  <a:pt x="7261927" y="147922"/>
                </a:cubicBezTo>
                <a:cubicBezTo>
                  <a:pt x="7299424" y="158443"/>
                  <a:pt x="7341729" y="160448"/>
                  <a:pt x="7370574" y="185497"/>
                </a:cubicBezTo>
                <a:cubicBezTo>
                  <a:pt x="7402784" y="213553"/>
                  <a:pt x="7389804" y="254635"/>
                  <a:pt x="7342690" y="262652"/>
                </a:cubicBezTo>
                <a:cubicBezTo>
                  <a:pt x="7282599" y="273173"/>
                  <a:pt x="7221066" y="276179"/>
                  <a:pt x="7154722" y="283192"/>
                </a:cubicBezTo>
                <a:cubicBezTo>
                  <a:pt x="7180202" y="321770"/>
                  <a:pt x="7241736" y="292713"/>
                  <a:pt x="7257600" y="340809"/>
                </a:cubicBezTo>
                <a:cubicBezTo>
                  <a:pt x="7186452" y="373874"/>
                  <a:pt x="7100400" y="352331"/>
                  <a:pt x="7031654" y="384897"/>
                </a:cubicBezTo>
                <a:cubicBezTo>
                  <a:pt x="7033577" y="407441"/>
                  <a:pt x="7048960" y="409446"/>
                  <a:pt x="7061460" y="415459"/>
                </a:cubicBezTo>
                <a:cubicBezTo>
                  <a:pt x="7073960" y="420968"/>
                  <a:pt x="7105206" y="412953"/>
                  <a:pt x="7091746" y="444516"/>
                </a:cubicBezTo>
                <a:cubicBezTo>
                  <a:pt x="6948967" y="463553"/>
                  <a:pt x="6812438" y="528183"/>
                  <a:pt x="6661966" y="519166"/>
                </a:cubicBezTo>
                <a:cubicBezTo>
                  <a:pt x="6848013" y="536700"/>
                  <a:pt x="7005214" y="608344"/>
                  <a:pt x="7169625" y="655940"/>
                </a:cubicBezTo>
                <a:cubicBezTo>
                  <a:pt x="7162896" y="712052"/>
                  <a:pt x="7096554" y="689507"/>
                  <a:pt x="7077324" y="729587"/>
                </a:cubicBezTo>
                <a:cubicBezTo>
                  <a:pt x="7182606" y="757642"/>
                  <a:pt x="7283560" y="790709"/>
                  <a:pt x="7370574" y="845819"/>
                </a:cubicBezTo>
                <a:cubicBezTo>
                  <a:pt x="7448935" y="895418"/>
                  <a:pt x="7523448" y="950028"/>
                  <a:pt x="7608539" y="990610"/>
                </a:cubicBezTo>
                <a:cubicBezTo>
                  <a:pt x="7697957" y="1033195"/>
                  <a:pt x="7752280" y="1087804"/>
                  <a:pt x="7742185" y="1180991"/>
                </a:cubicBezTo>
                <a:cubicBezTo>
                  <a:pt x="7737858" y="1219067"/>
                  <a:pt x="7749396" y="1251131"/>
                  <a:pt x="7789296" y="1266161"/>
                </a:cubicBezTo>
                <a:cubicBezTo>
                  <a:pt x="7838813" y="1284698"/>
                  <a:pt x="7833526" y="1312754"/>
                  <a:pt x="7831602" y="1355841"/>
                </a:cubicBezTo>
                <a:cubicBezTo>
                  <a:pt x="7828717" y="1407443"/>
                  <a:pt x="7803238" y="1427485"/>
                  <a:pt x="7758529" y="1445019"/>
                </a:cubicBezTo>
                <a:cubicBezTo>
                  <a:pt x="7694591" y="1469568"/>
                  <a:pt x="7694110" y="1507644"/>
                  <a:pt x="7710936" y="1553237"/>
                </a:cubicBezTo>
                <a:cubicBezTo>
                  <a:pt x="7720072" y="1578286"/>
                  <a:pt x="7734012" y="1598327"/>
                  <a:pt x="7754684" y="1616863"/>
                </a:cubicBezTo>
                <a:cubicBezTo>
                  <a:pt x="7826314" y="1681493"/>
                  <a:pt x="7825833" y="1682494"/>
                  <a:pt x="7755645" y="1759148"/>
                </a:cubicBezTo>
                <a:cubicBezTo>
                  <a:pt x="7736896" y="1779688"/>
                  <a:pt x="7716704" y="1793216"/>
                  <a:pt x="7725360" y="1826283"/>
                </a:cubicBezTo>
                <a:cubicBezTo>
                  <a:pt x="7754684" y="1936002"/>
                  <a:pt x="7750838" y="1936002"/>
                  <a:pt x="7633056" y="1972074"/>
                </a:cubicBezTo>
                <a:cubicBezTo>
                  <a:pt x="7606135" y="1980591"/>
                  <a:pt x="7570080" y="1973076"/>
                  <a:pt x="7554696" y="2004640"/>
                </a:cubicBezTo>
                <a:cubicBezTo>
                  <a:pt x="7564311" y="2027686"/>
                  <a:pt x="7541716" y="2583799"/>
                  <a:pt x="7562870" y="2592817"/>
                </a:cubicBezTo>
                <a:cubicBezTo>
                  <a:pt x="7728244" y="2663458"/>
                  <a:pt x="7748914" y="2746625"/>
                  <a:pt x="7620078" y="2877387"/>
                </a:cubicBezTo>
                <a:cubicBezTo>
                  <a:pt x="7533544" y="2965063"/>
                  <a:pt x="7543639" y="3108349"/>
                  <a:pt x="7579695" y="3198029"/>
                </a:cubicBezTo>
                <a:cubicBezTo>
                  <a:pt x="7715743" y="3237608"/>
                  <a:pt x="7685939" y="3342818"/>
                  <a:pt x="7713340" y="3435003"/>
                </a:cubicBezTo>
                <a:cubicBezTo>
                  <a:pt x="7733531" y="3504142"/>
                  <a:pt x="7654210" y="3494623"/>
                  <a:pt x="7658054" y="3526187"/>
                </a:cubicBezTo>
                <a:cubicBezTo>
                  <a:pt x="7708052" y="3564262"/>
                  <a:pt x="7774874" y="3576287"/>
                  <a:pt x="7813815" y="3628391"/>
                </a:cubicBezTo>
                <a:cubicBezTo>
                  <a:pt x="7743627" y="3666467"/>
                  <a:pt x="7708052" y="3720074"/>
                  <a:pt x="7669112" y="3773681"/>
                </a:cubicBezTo>
                <a:cubicBezTo>
                  <a:pt x="7606135" y="3860855"/>
                  <a:pt x="7520564" y="3934503"/>
                  <a:pt x="7429704" y="4001137"/>
                </a:cubicBezTo>
                <a:lnTo>
                  <a:pt x="7417475" y="4099399"/>
                </a:lnTo>
                <a:lnTo>
                  <a:pt x="180606" y="4099399"/>
                </a:lnTo>
                <a:lnTo>
                  <a:pt x="164649" y="4093760"/>
                </a:lnTo>
                <a:cubicBezTo>
                  <a:pt x="148507" y="4086464"/>
                  <a:pt x="145082" y="4080295"/>
                  <a:pt x="160465" y="4076287"/>
                </a:cubicBezTo>
                <a:cubicBezTo>
                  <a:pt x="230173" y="4057751"/>
                  <a:pt x="478714" y="3837810"/>
                  <a:pt x="549383" y="3827790"/>
                </a:cubicBezTo>
                <a:cubicBezTo>
                  <a:pt x="631589" y="3816267"/>
                  <a:pt x="647934" y="3800736"/>
                  <a:pt x="756100" y="3722078"/>
                </a:cubicBezTo>
                <a:cubicBezTo>
                  <a:pt x="827251" y="3670474"/>
                  <a:pt x="531115" y="3782698"/>
                  <a:pt x="415738" y="3746126"/>
                </a:cubicBezTo>
                <a:cubicBezTo>
                  <a:pt x="373433" y="3732598"/>
                  <a:pt x="671971" y="3589813"/>
                  <a:pt x="671971" y="3563762"/>
                </a:cubicBezTo>
                <a:cubicBezTo>
                  <a:pt x="671971" y="3536206"/>
                  <a:pt x="645049" y="3530194"/>
                  <a:pt x="619570" y="3530194"/>
                </a:cubicBezTo>
                <a:cubicBezTo>
                  <a:pt x="562844" y="3530194"/>
                  <a:pt x="580151" y="3506145"/>
                  <a:pt x="523422" y="3507649"/>
                </a:cubicBezTo>
                <a:cubicBezTo>
                  <a:pt x="689758" y="3438010"/>
                  <a:pt x="792637" y="3456547"/>
                  <a:pt x="957048" y="3392918"/>
                </a:cubicBezTo>
                <a:cubicBezTo>
                  <a:pt x="1037333" y="3361856"/>
                  <a:pt x="753217" y="3258649"/>
                  <a:pt x="835904" y="3231596"/>
                </a:cubicBezTo>
                <a:cubicBezTo>
                  <a:pt x="867151" y="3221074"/>
                  <a:pt x="908974" y="3232097"/>
                  <a:pt x="930608" y="3195022"/>
                </a:cubicBezTo>
                <a:cubicBezTo>
                  <a:pt x="896476" y="3165464"/>
                  <a:pt x="851286" y="3178490"/>
                  <a:pt x="817153" y="3190514"/>
                </a:cubicBezTo>
                <a:cubicBezTo>
                  <a:pt x="730141" y="3221576"/>
                  <a:pt x="736391" y="3214062"/>
                  <a:pt x="727736" y="3191015"/>
                </a:cubicBezTo>
                <a:cubicBezTo>
                  <a:pt x="699374" y="3112357"/>
                  <a:pt x="629186" y="3137408"/>
                  <a:pt x="567170" y="3150434"/>
                </a:cubicBezTo>
                <a:cubicBezTo>
                  <a:pt x="379682" y="3189512"/>
                  <a:pt x="189791" y="3178490"/>
                  <a:pt x="2784" y="3218569"/>
                </a:cubicBezTo>
                <a:cubicBezTo>
                  <a:pt x="-17406" y="3223079"/>
                  <a:pt x="77299" y="3133400"/>
                  <a:pt x="122006" y="3122877"/>
                </a:cubicBezTo>
                <a:cubicBezTo>
                  <a:pt x="170561" y="3111856"/>
                  <a:pt x="230173" y="3119872"/>
                  <a:pt x="264786" y="3068269"/>
                </a:cubicBezTo>
                <a:cubicBezTo>
                  <a:pt x="203252" y="3055243"/>
                  <a:pt x="133065" y="3080292"/>
                  <a:pt x="72009" y="3039210"/>
                </a:cubicBezTo>
                <a:cubicBezTo>
                  <a:pt x="207578" y="2982597"/>
                  <a:pt x="342665" y="2984601"/>
                  <a:pt x="459485" y="2948028"/>
                </a:cubicBezTo>
                <a:cubicBezTo>
                  <a:pt x="470061" y="2880393"/>
                  <a:pt x="393143" y="2904941"/>
                  <a:pt x="365260" y="2866364"/>
                </a:cubicBezTo>
                <a:cubicBezTo>
                  <a:pt x="1245010" y="2800232"/>
                  <a:pt x="753697" y="2604840"/>
                  <a:pt x="607071" y="2498127"/>
                </a:cubicBezTo>
                <a:cubicBezTo>
                  <a:pt x="558036" y="2462556"/>
                  <a:pt x="1073387" y="2293717"/>
                  <a:pt x="1090213" y="2289209"/>
                </a:cubicBezTo>
                <a:cubicBezTo>
                  <a:pt x="1132999" y="2278688"/>
                  <a:pt x="1302700" y="2286203"/>
                  <a:pt x="1337313" y="2272676"/>
                </a:cubicBezTo>
                <a:cubicBezTo>
                  <a:pt x="1381541" y="2255643"/>
                  <a:pt x="1235395" y="2226083"/>
                  <a:pt x="1268086" y="2205541"/>
                </a:cubicBezTo>
                <a:cubicBezTo>
                  <a:pt x="1497398" y="2060752"/>
                  <a:pt x="1513743" y="1842815"/>
                  <a:pt x="1449324" y="1827285"/>
                </a:cubicBezTo>
                <a:cubicBezTo>
                  <a:pt x="1382502" y="1811252"/>
                  <a:pt x="1317121" y="1823778"/>
                  <a:pt x="1255107" y="1849829"/>
                </a:cubicBezTo>
                <a:cubicBezTo>
                  <a:pt x="1154152" y="1892415"/>
                  <a:pt x="455158" y="1831793"/>
                  <a:pt x="259497" y="1865862"/>
                </a:cubicBezTo>
                <a:cubicBezTo>
                  <a:pt x="229691" y="1870872"/>
                  <a:pt x="189311" y="1893417"/>
                  <a:pt x="160947" y="1851332"/>
                </a:cubicBezTo>
                <a:cubicBezTo>
                  <a:pt x="362377" y="1715060"/>
                  <a:pt x="621013" y="1754138"/>
                  <a:pt x="845998" y="1661453"/>
                </a:cubicBezTo>
                <a:cubicBezTo>
                  <a:pt x="757542" y="1597824"/>
                  <a:pt x="667645" y="1600832"/>
                  <a:pt x="575343" y="1610350"/>
                </a:cubicBezTo>
                <a:cubicBezTo>
                  <a:pt x="551306" y="1612855"/>
                  <a:pt x="518615" y="1616362"/>
                  <a:pt x="512846" y="1589809"/>
                </a:cubicBezTo>
                <a:cubicBezTo>
                  <a:pt x="505636" y="1556242"/>
                  <a:pt x="544576" y="1550229"/>
                  <a:pt x="570054" y="1536702"/>
                </a:cubicBezTo>
                <a:cubicBezTo>
                  <a:pt x="608994" y="1515660"/>
                  <a:pt x="666682" y="1540710"/>
                  <a:pt x="714276" y="1483095"/>
                </a:cubicBezTo>
                <a:cubicBezTo>
                  <a:pt x="570054" y="1496622"/>
                  <a:pt x="448428" y="1520170"/>
                  <a:pt x="321033" y="1560250"/>
                </a:cubicBezTo>
                <a:cubicBezTo>
                  <a:pt x="332089" y="1524679"/>
                  <a:pt x="370548" y="1508145"/>
                  <a:pt x="348915" y="1478587"/>
                </a:cubicBezTo>
                <a:cubicBezTo>
                  <a:pt x="332571" y="1456542"/>
                  <a:pt x="285939" y="1446021"/>
                  <a:pt x="309975" y="1404938"/>
                </a:cubicBezTo>
                <a:cubicBezTo>
                  <a:pt x="377759" y="1361351"/>
                  <a:pt x="473907" y="1372876"/>
                  <a:pt x="531595" y="1310249"/>
                </a:cubicBezTo>
                <a:cubicBezTo>
                  <a:pt x="613321" y="1221071"/>
                  <a:pt x="740236" y="1190509"/>
                  <a:pt x="840230" y="1125380"/>
                </a:cubicBezTo>
                <a:cubicBezTo>
                  <a:pt x="873400" y="1104337"/>
                  <a:pt x="1091175" y="1030690"/>
                  <a:pt x="1149825" y="1007142"/>
                </a:cubicBezTo>
                <a:cubicBezTo>
                  <a:pt x="1231551" y="974076"/>
                  <a:pt x="1324813" y="962553"/>
                  <a:pt x="1405096" y="901932"/>
                </a:cubicBezTo>
                <a:cubicBezTo>
                  <a:pt x="1326255" y="889406"/>
                  <a:pt x="1262318" y="946021"/>
                  <a:pt x="1167613" y="918465"/>
                </a:cubicBezTo>
                <a:cubicBezTo>
                  <a:pt x="1317602" y="859848"/>
                  <a:pt x="1455092" y="833294"/>
                  <a:pt x="1563740" y="752632"/>
                </a:cubicBezTo>
                <a:cubicBezTo>
                  <a:pt x="1577201" y="742613"/>
                  <a:pt x="1603642" y="745619"/>
                  <a:pt x="1623833" y="742112"/>
                </a:cubicBezTo>
                <a:cubicBezTo>
                  <a:pt x="1836317" y="706540"/>
                  <a:pt x="2049765" y="676480"/>
                  <a:pt x="2259848" y="624877"/>
                </a:cubicBezTo>
                <a:cubicBezTo>
                  <a:pt x="2307442" y="612853"/>
                  <a:pt x="2391570" y="609847"/>
                  <a:pt x="2382917" y="566761"/>
                </a:cubicBezTo>
                <a:cubicBezTo>
                  <a:pt x="2369937" y="502131"/>
                  <a:pt x="2291577" y="548223"/>
                  <a:pt x="2241099" y="554235"/>
                </a:cubicBezTo>
                <a:cubicBezTo>
                  <a:pt x="2084379" y="573775"/>
                  <a:pt x="1927659" y="607843"/>
                  <a:pt x="1768535" y="588806"/>
                </a:cubicBezTo>
                <a:cubicBezTo>
                  <a:pt x="1875738" y="564757"/>
                  <a:pt x="1982463" y="540207"/>
                  <a:pt x="2089668" y="516159"/>
                </a:cubicBezTo>
                <a:cubicBezTo>
                  <a:pt x="1966597" y="524676"/>
                  <a:pt x="1859394" y="468563"/>
                  <a:pt x="1739690" y="493614"/>
                </a:cubicBezTo>
                <a:cubicBezTo>
                  <a:pt x="1701230" y="501630"/>
                  <a:pt x="1660850" y="476079"/>
                  <a:pt x="1657003" y="436500"/>
                </a:cubicBezTo>
                <a:cubicBezTo>
                  <a:pt x="1652677" y="404937"/>
                  <a:pt x="1688732" y="390909"/>
                  <a:pt x="1716134" y="380889"/>
                </a:cubicBezTo>
                <a:cubicBezTo>
                  <a:pt x="1786322" y="355337"/>
                  <a:pt x="1842086" y="279687"/>
                  <a:pt x="1931986" y="319766"/>
                </a:cubicBezTo>
                <a:cubicBezTo>
                  <a:pt x="1988712" y="256640"/>
                  <a:pt x="2079091" y="246619"/>
                  <a:pt x="2152163" y="230087"/>
                </a:cubicBezTo>
                <a:cubicBezTo>
                  <a:pt x="2385321" y="177982"/>
                  <a:pt x="2621844" y="137401"/>
                  <a:pt x="2858367" y="102831"/>
                </a:cubicBezTo>
                <a:cubicBezTo>
                  <a:pt x="3013645" y="80286"/>
                  <a:pt x="3173731" y="89806"/>
                  <a:pt x="3327568" y="61248"/>
                </a:cubicBezTo>
                <a:cubicBezTo>
                  <a:pt x="3628510" y="5637"/>
                  <a:pt x="3927528" y="7141"/>
                  <a:pt x="4227028" y="1129"/>
                </a:cubicBezTo>
                <a:cubicBezTo>
                  <a:pt x="4296975" y="-249"/>
                  <a:pt x="4366742" y="-281"/>
                  <a:pt x="4436398" y="58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36567D-AB09-B291-A513-BE653873FD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72851" y="3507129"/>
            <a:ext cx="5257799" cy="2642073"/>
          </a:xfr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anchor="b">
            <a:no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TEAM MEMBERS:</a:t>
            </a:r>
            <a:b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Mehwish Gado</a:t>
            </a:r>
            <a:b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Abdul Qadeer</a:t>
            </a:r>
            <a:b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Muhammad Usman</a:t>
            </a:r>
            <a:b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Muhammad Yousif</a:t>
            </a:r>
            <a:endParaRPr lang="en-SG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02572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2170031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082819" y="0"/>
            <a:ext cx="4097211" cy="2170661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48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010646" y="-5010043"/>
            <a:ext cx="2170709" cy="12192000"/>
          </a:xfrm>
          <a:prstGeom prst="rect">
            <a:avLst/>
          </a:prstGeom>
          <a:gradFill>
            <a:gsLst>
              <a:gs pos="23000">
                <a:schemeClr val="accent1">
                  <a:lumMod val="75000"/>
                  <a:alpha val="16000"/>
                </a:schemeClr>
              </a:gs>
              <a:gs pos="99000">
                <a:srgbClr val="000000">
                  <a:alpha val="45000"/>
                </a:srgbClr>
              </a:gs>
            </a:gsLst>
            <a:lin ang="21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0A29C7-3FA9-D277-5EA6-880FAC944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3564" y="348865"/>
            <a:ext cx="9718111" cy="157644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ALGORITHMS</a:t>
            </a:r>
            <a:br>
              <a:rPr lang="en-US" sz="40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endParaRPr lang="en-US" sz="4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graphicFrame>
        <p:nvGraphicFramePr>
          <p:cNvPr id="6" name="TextBox 3">
            <a:extLst>
              <a:ext uri="{FF2B5EF4-FFF2-40B4-BE49-F238E27FC236}">
                <a16:creationId xmlns:a16="http://schemas.microsoft.com/office/drawing/2014/main" id="{718DFB5E-6413-411A-56DB-F6CFF258EE8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15125070"/>
              </p:ext>
            </p:extLst>
          </p:nvPr>
        </p:nvGraphicFramePr>
        <p:xfrm>
          <a:off x="644056" y="2635644"/>
          <a:ext cx="10927829" cy="36894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AEB8F353-BD1A-E04A-91FC-7D38A8F8C1ED}"/>
              </a:ext>
            </a:extLst>
          </p:cNvPr>
          <p:cNvSpPr txBox="1"/>
          <p:nvPr/>
        </p:nvSpPr>
        <p:spPr>
          <a:xfrm>
            <a:off x="3047036" y="3108728"/>
            <a:ext cx="60940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Algorithms</a:t>
            </a:r>
            <a:br>
              <a:rPr lang="en-US" sz="1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949647601"/>
      </p:ext>
    </p:extLst>
  </p:cSld>
  <p:clrMapOvr>
    <a:masterClrMapping/>
  </p:clrMapOvr>
  <p:transition spd="slow">
    <p:cover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Slide Background Fill">
            <a:extLst>
              <a:ext uri="{FF2B5EF4-FFF2-40B4-BE49-F238E27FC236}">
                <a16:creationId xmlns:a16="http://schemas.microsoft.com/office/drawing/2014/main" id="{C3420C89-0B09-4632-A4AF-3971D08BF7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Color Cover">
            <a:extLst>
              <a:ext uri="{FF2B5EF4-FFF2-40B4-BE49-F238E27FC236}">
                <a16:creationId xmlns:a16="http://schemas.microsoft.com/office/drawing/2014/main" id="{4E5CBA61-BF74-40B4-A3A8-366BBA626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AC27E70C-5470-4262-B9CE-AE52C51CF4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2929"/>
            <a:ext cx="12188952" cy="3490956"/>
            <a:chOff x="651279" y="598259"/>
            <a:chExt cx="10889442" cy="5680742"/>
          </a:xfrm>
        </p:grpSpPr>
        <p:sp>
          <p:nvSpPr>
            <p:cNvPr id="26" name="Color">
              <a:extLst>
                <a:ext uri="{FF2B5EF4-FFF2-40B4-BE49-F238E27FC236}">
                  <a16:creationId xmlns:a16="http://schemas.microsoft.com/office/drawing/2014/main" id="{B5C7D35F-738C-47DF-AD6E-859806E460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Color">
              <a:extLst>
                <a:ext uri="{FF2B5EF4-FFF2-40B4-BE49-F238E27FC236}">
                  <a16:creationId xmlns:a16="http://schemas.microsoft.com/office/drawing/2014/main" id="{740F8C8B-E52F-46CF-89C7-51C6A037CF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7" name="Picture 6" descr="A diagram of a document&#10;&#10;Description automatically generated">
            <a:extLst>
              <a:ext uri="{FF2B5EF4-FFF2-40B4-BE49-F238E27FC236}">
                <a16:creationId xmlns:a16="http://schemas.microsoft.com/office/drawing/2014/main" id="{994BA602-0211-D2EF-07AF-C79FFE1359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93" r="7154"/>
          <a:stretch/>
        </p:blipFill>
        <p:spPr>
          <a:xfrm>
            <a:off x="6803647" y="1778338"/>
            <a:ext cx="4730214" cy="3301323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E27AF472-EAE3-4572-AB69-B92BD10DBC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BF4DB9D2-6215-420C-874C-82EADF8C6C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1F003139-C97C-44FA-B139-32E4DFDCE9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5CE4DD6E-8CEA-45EE-B630-DBC22144D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A4372F7F-AA3C-470B-AA61-7C35B7722C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34B605BF-D199-43DD-9328-E99F2ADFC6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E5D42A77-7336-4A35-8922-8098A16AA2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7401EE7D-B85D-4C10-AB8C-71884EFB11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63FAB21-D7CF-2ADD-DB13-EBD8C7457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384" y="841249"/>
            <a:ext cx="5692953" cy="258713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Role of ML in Chatbot - Feature Extraction with TF-IDF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33A8442B-5949-ECB1-26C2-E2DF485CCF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6383" y="3566810"/>
            <a:ext cx="5692953" cy="265111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algn="ctr"/>
            <a:r>
              <a:rPr lang="en-US" sz="3200" dirty="0">
                <a:solidFill>
                  <a:schemeClr val="tx2"/>
                </a:solidFill>
              </a:rPr>
              <a:t>TF-IDF converts user input into numerical vectors, helping the model evaluate the importance of words and classify intents accurately.</a:t>
            </a:r>
          </a:p>
        </p:txBody>
      </p:sp>
    </p:spTree>
    <p:extLst>
      <p:ext uri="{BB962C8B-B14F-4D97-AF65-F5344CB8AC3E}">
        <p14:creationId xmlns:p14="http://schemas.microsoft.com/office/powerpoint/2010/main" val="284788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88" name="Rectangle 7187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D30D09-58B0-E398-AEFC-ECE952A86F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1825" y="1641752"/>
            <a:ext cx="4391024" cy="132343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700" dirty="0">
                <a:solidFill>
                  <a:schemeClr val="bg1"/>
                </a:solidFill>
              </a:rPr>
              <a:t>Role of ML in Chatbot - Intent Classification</a:t>
            </a:r>
          </a:p>
        </p:txBody>
      </p:sp>
      <p:pic>
        <p:nvPicPr>
          <p:cNvPr id="7176" name="Picture 8" descr="Few Shot NLP Intent Classification | by Marie Stephen Leo | Towards AI">
            <a:extLst>
              <a:ext uri="{FF2B5EF4-FFF2-40B4-BE49-F238E27FC236}">
                <a16:creationId xmlns:a16="http://schemas.microsoft.com/office/drawing/2014/main" id="{FDF42437-BA34-29CE-3325-B353077A19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37" r="19763" b="2"/>
          <a:stretch/>
        </p:blipFill>
        <p:spPr bwMode="auto">
          <a:xfrm>
            <a:off x="827088" y="1498600"/>
            <a:ext cx="5260975" cy="4676775"/>
          </a:xfrm>
          <a:prstGeom prst="rect">
            <a:avLst/>
          </a:prstGeom>
          <a:ln w="38100" cap="sq">
            <a:solidFill>
              <a:schemeClr val="bg1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190" name="Group 7189">
            <a:extLst>
              <a:ext uri="{FF2B5EF4-FFF2-40B4-BE49-F238E27FC236}">
                <a16:creationId xmlns:a16="http://schemas.microsoft.com/office/drawing/2014/main" id="{0EAC7AFE-68C0-41EB-A1C7-108E60D7C3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27088" y="4795537"/>
            <a:ext cx="5260975" cy="1410656"/>
            <a:chOff x="827088" y="4795537"/>
            <a:chExt cx="5260975" cy="1410656"/>
          </a:xfrm>
        </p:grpSpPr>
        <p:sp>
          <p:nvSpPr>
            <p:cNvPr id="7191" name="Freeform: Shape 7190">
              <a:extLst>
                <a:ext uri="{FF2B5EF4-FFF2-40B4-BE49-F238E27FC236}">
                  <a16:creationId xmlns:a16="http://schemas.microsoft.com/office/drawing/2014/main" id="{127393A7-D6DA-410B-8699-AA56B57BF7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7088" y="4795537"/>
              <a:ext cx="5260975" cy="1410656"/>
            </a:xfrm>
            <a:custGeom>
              <a:avLst/>
              <a:gdLst>
                <a:gd name="connsiteX0" fmla="*/ 5260975 w 5260975"/>
                <a:gd name="connsiteY0" fmla="*/ 0 h 1410656"/>
                <a:gd name="connsiteX1" fmla="*/ 5260975 w 5260975"/>
                <a:gd name="connsiteY1" fmla="*/ 221634 h 1410656"/>
                <a:gd name="connsiteX2" fmla="*/ 5226503 w 5260975"/>
                <a:gd name="connsiteY2" fmla="*/ 237063 h 1410656"/>
                <a:gd name="connsiteX3" fmla="*/ 5206341 w 5260975"/>
                <a:gd name="connsiteY3" fmla="*/ 245128 h 1410656"/>
                <a:gd name="connsiteX4" fmla="*/ 5123287 w 5260975"/>
                <a:gd name="connsiteY4" fmla="*/ 297073 h 1410656"/>
                <a:gd name="connsiteX5" fmla="*/ 5048107 w 5260975"/>
                <a:gd name="connsiteY5" fmla="*/ 361307 h 1410656"/>
                <a:gd name="connsiteX6" fmla="*/ 4992899 w 5260975"/>
                <a:gd name="connsiteY6" fmla="*/ 437542 h 1410656"/>
                <a:gd name="connsiteX7" fmla="*/ 4977440 w 5260975"/>
                <a:gd name="connsiteY7" fmla="*/ 455690 h 1410656"/>
                <a:gd name="connsiteX8" fmla="*/ 4935193 w 5260975"/>
                <a:gd name="connsiteY8" fmla="*/ 478445 h 1410656"/>
                <a:gd name="connsiteX9" fmla="*/ 4897844 w 5260975"/>
                <a:gd name="connsiteY9" fmla="*/ 495535 h 1410656"/>
                <a:gd name="connsiteX10" fmla="*/ 4870767 w 5260975"/>
                <a:gd name="connsiteY10" fmla="*/ 514451 h 1410656"/>
                <a:gd name="connsiteX11" fmla="*/ 4847916 w 5260975"/>
                <a:gd name="connsiteY11" fmla="*/ 531830 h 1410656"/>
                <a:gd name="connsiteX12" fmla="*/ 4796163 w 5260975"/>
                <a:gd name="connsiteY12" fmla="*/ 576765 h 1410656"/>
                <a:gd name="connsiteX13" fmla="*/ 4738843 w 5260975"/>
                <a:gd name="connsiteY13" fmla="*/ 614691 h 1410656"/>
                <a:gd name="connsiteX14" fmla="*/ 4692755 w 5260975"/>
                <a:gd name="connsiteY14" fmla="*/ 661162 h 1410656"/>
                <a:gd name="connsiteX15" fmla="*/ 4673744 w 5260975"/>
                <a:gd name="connsiteY15" fmla="*/ 686318 h 1410656"/>
                <a:gd name="connsiteX16" fmla="*/ 4633801 w 5260975"/>
                <a:gd name="connsiteY16" fmla="*/ 703505 h 1410656"/>
                <a:gd name="connsiteX17" fmla="*/ 4590499 w 5260975"/>
                <a:gd name="connsiteY17" fmla="*/ 730389 h 1410656"/>
                <a:gd name="connsiteX18" fmla="*/ 4559773 w 5260975"/>
                <a:gd name="connsiteY18" fmla="*/ 757081 h 1410656"/>
                <a:gd name="connsiteX19" fmla="*/ 4536059 w 5260975"/>
                <a:gd name="connsiteY19" fmla="*/ 774940 h 1410656"/>
                <a:gd name="connsiteX20" fmla="*/ 4502549 w 5260975"/>
                <a:gd name="connsiteY20" fmla="*/ 792895 h 1410656"/>
                <a:gd name="connsiteX21" fmla="*/ 4468944 w 5260975"/>
                <a:gd name="connsiteY21" fmla="*/ 816419 h 1410656"/>
                <a:gd name="connsiteX22" fmla="*/ 4452622 w 5260975"/>
                <a:gd name="connsiteY22" fmla="*/ 830917 h 1410656"/>
                <a:gd name="connsiteX23" fmla="*/ 4421032 w 5260975"/>
                <a:gd name="connsiteY23" fmla="*/ 855016 h 1410656"/>
                <a:gd name="connsiteX24" fmla="*/ 4388483 w 5260975"/>
                <a:gd name="connsiteY24" fmla="*/ 877484 h 1410656"/>
                <a:gd name="connsiteX25" fmla="*/ 4327321 w 5260975"/>
                <a:gd name="connsiteY25" fmla="*/ 903216 h 1410656"/>
                <a:gd name="connsiteX26" fmla="*/ 4271633 w 5260975"/>
                <a:gd name="connsiteY26" fmla="*/ 941046 h 1410656"/>
                <a:gd name="connsiteX27" fmla="*/ 4227465 w 5260975"/>
                <a:gd name="connsiteY27" fmla="*/ 968698 h 1410656"/>
                <a:gd name="connsiteX28" fmla="*/ 4201733 w 5260975"/>
                <a:gd name="connsiteY28" fmla="*/ 986846 h 1410656"/>
                <a:gd name="connsiteX29" fmla="*/ 4154494 w 5260975"/>
                <a:gd name="connsiteY29" fmla="*/ 1027364 h 1410656"/>
                <a:gd name="connsiteX30" fmla="*/ 4081234 w 5260975"/>
                <a:gd name="connsiteY30" fmla="*/ 1069994 h 1410656"/>
                <a:gd name="connsiteX31" fmla="*/ 4036971 w 5260975"/>
                <a:gd name="connsiteY31" fmla="*/ 1093038 h 1410656"/>
                <a:gd name="connsiteX32" fmla="*/ 3941725 w 5260975"/>
                <a:gd name="connsiteY32" fmla="*/ 1127796 h 1410656"/>
                <a:gd name="connsiteX33" fmla="*/ 3910999 w 5260975"/>
                <a:gd name="connsiteY33" fmla="*/ 1140182 h 1410656"/>
                <a:gd name="connsiteX34" fmla="*/ 3875859 w 5260975"/>
                <a:gd name="connsiteY34" fmla="*/ 1148343 h 1410656"/>
                <a:gd name="connsiteX35" fmla="*/ 3819401 w 5260975"/>
                <a:gd name="connsiteY35" fmla="*/ 1167642 h 1410656"/>
                <a:gd name="connsiteX36" fmla="*/ 3709176 w 5260975"/>
                <a:gd name="connsiteY36" fmla="*/ 1200863 h 1410656"/>
                <a:gd name="connsiteX37" fmla="*/ 3684981 w 5260975"/>
                <a:gd name="connsiteY37" fmla="*/ 1205952 h 1410656"/>
                <a:gd name="connsiteX38" fmla="*/ 3623338 w 5260975"/>
                <a:gd name="connsiteY38" fmla="*/ 1227363 h 1410656"/>
                <a:gd name="connsiteX39" fmla="*/ 3586373 w 5260975"/>
                <a:gd name="connsiteY39" fmla="*/ 1241765 h 1410656"/>
                <a:gd name="connsiteX40" fmla="*/ 3555743 w 5260975"/>
                <a:gd name="connsiteY40" fmla="*/ 1250023 h 1410656"/>
                <a:gd name="connsiteX41" fmla="*/ 3528667 w 5260975"/>
                <a:gd name="connsiteY41" fmla="*/ 1253864 h 1410656"/>
                <a:gd name="connsiteX42" fmla="*/ 3457424 w 5260975"/>
                <a:gd name="connsiteY42" fmla="*/ 1272874 h 1410656"/>
                <a:gd name="connsiteX43" fmla="*/ 3429003 w 5260975"/>
                <a:gd name="connsiteY43" fmla="*/ 1280364 h 1410656"/>
                <a:gd name="connsiteX44" fmla="*/ 3355264 w 5260975"/>
                <a:gd name="connsiteY44" fmla="*/ 1306096 h 1410656"/>
                <a:gd name="connsiteX45" fmla="*/ 3292757 w 5260975"/>
                <a:gd name="connsiteY45" fmla="*/ 1323090 h 1410656"/>
                <a:gd name="connsiteX46" fmla="*/ 3266643 w 5260975"/>
                <a:gd name="connsiteY46" fmla="*/ 1331251 h 1410656"/>
                <a:gd name="connsiteX47" fmla="*/ 3206921 w 5260975"/>
                <a:gd name="connsiteY47" fmla="*/ 1344886 h 1410656"/>
                <a:gd name="connsiteX48" fmla="*/ 3173123 w 5260975"/>
                <a:gd name="connsiteY48" fmla="*/ 1354488 h 1410656"/>
                <a:gd name="connsiteX49" fmla="*/ 3090646 w 5260975"/>
                <a:gd name="connsiteY49" fmla="*/ 1365337 h 1410656"/>
                <a:gd name="connsiteX50" fmla="*/ 3005480 w 5260975"/>
                <a:gd name="connsiteY50" fmla="*/ 1375802 h 1410656"/>
                <a:gd name="connsiteX51" fmla="*/ 2958721 w 5260975"/>
                <a:gd name="connsiteY51" fmla="*/ 1379259 h 1410656"/>
                <a:gd name="connsiteX52" fmla="*/ 2917915 w 5260975"/>
                <a:gd name="connsiteY52" fmla="*/ 1384733 h 1410656"/>
                <a:gd name="connsiteX53" fmla="*/ 2882389 w 5260975"/>
                <a:gd name="connsiteY53" fmla="*/ 1388189 h 1410656"/>
                <a:gd name="connsiteX54" fmla="*/ 2825837 w 5260975"/>
                <a:gd name="connsiteY54" fmla="*/ 1395198 h 1410656"/>
                <a:gd name="connsiteX55" fmla="*/ 2802313 w 5260975"/>
                <a:gd name="connsiteY55" fmla="*/ 1397023 h 1410656"/>
                <a:gd name="connsiteX56" fmla="*/ 2746816 w 5260975"/>
                <a:gd name="connsiteY56" fmla="*/ 1396926 h 1410656"/>
                <a:gd name="connsiteX57" fmla="*/ 2727517 w 5260975"/>
                <a:gd name="connsiteY57" fmla="*/ 1395966 h 1410656"/>
                <a:gd name="connsiteX58" fmla="*/ 2690359 w 5260975"/>
                <a:gd name="connsiteY58" fmla="*/ 1384060 h 1410656"/>
                <a:gd name="connsiteX59" fmla="*/ 2685943 w 5260975"/>
                <a:gd name="connsiteY59" fmla="*/ 1383196 h 1410656"/>
                <a:gd name="connsiteX60" fmla="*/ 2661554 w 5260975"/>
                <a:gd name="connsiteY60" fmla="*/ 1378491 h 1410656"/>
                <a:gd name="connsiteX61" fmla="*/ 2648208 w 5260975"/>
                <a:gd name="connsiteY61" fmla="*/ 1376955 h 1410656"/>
                <a:gd name="connsiteX62" fmla="*/ 2597512 w 5260975"/>
                <a:gd name="connsiteY62" fmla="*/ 1367162 h 1410656"/>
                <a:gd name="connsiteX63" fmla="*/ 2568324 w 5260975"/>
                <a:gd name="connsiteY63" fmla="*/ 1362553 h 1410656"/>
                <a:gd name="connsiteX64" fmla="*/ 2544704 w 5260975"/>
                <a:gd name="connsiteY64" fmla="*/ 1363225 h 1410656"/>
                <a:gd name="connsiteX65" fmla="*/ 2503225 w 5260975"/>
                <a:gd name="connsiteY65" fmla="*/ 1364089 h 1410656"/>
                <a:gd name="connsiteX66" fmla="*/ 2489975 w 5260975"/>
                <a:gd name="connsiteY66" fmla="*/ 1366298 h 1410656"/>
                <a:gd name="connsiteX67" fmla="*/ 2430061 w 5260975"/>
                <a:gd name="connsiteY67" fmla="*/ 1359960 h 1410656"/>
                <a:gd name="connsiteX68" fmla="*/ 2395880 w 5260975"/>
                <a:gd name="connsiteY68" fmla="*/ 1359480 h 1410656"/>
                <a:gd name="connsiteX69" fmla="*/ 2357378 w 5260975"/>
                <a:gd name="connsiteY69" fmla="*/ 1351607 h 1410656"/>
                <a:gd name="connsiteX70" fmla="*/ 2346145 w 5260975"/>
                <a:gd name="connsiteY70" fmla="*/ 1351991 h 1410656"/>
                <a:gd name="connsiteX71" fmla="*/ 2333567 w 5260975"/>
                <a:gd name="connsiteY71" fmla="*/ 1352663 h 1410656"/>
                <a:gd name="connsiteX72" fmla="*/ 2294968 w 5260975"/>
                <a:gd name="connsiteY72" fmla="*/ 1353240 h 1410656"/>
                <a:gd name="connsiteX73" fmla="*/ 2271540 w 5260975"/>
                <a:gd name="connsiteY73" fmla="*/ 1356120 h 1410656"/>
                <a:gd name="connsiteX74" fmla="*/ 2226895 w 5260975"/>
                <a:gd name="connsiteY74" fmla="*/ 1354392 h 1410656"/>
                <a:gd name="connsiteX75" fmla="*/ 2210379 w 5260975"/>
                <a:gd name="connsiteY75" fmla="*/ 1356888 h 1410656"/>
                <a:gd name="connsiteX76" fmla="*/ 2168613 w 5260975"/>
                <a:gd name="connsiteY76" fmla="*/ 1357176 h 1410656"/>
                <a:gd name="connsiteX77" fmla="*/ 2131167 w 5260975"/>
                <a:gd name="connsiteY77" fmla="*/ 1355736 h 1410656"/>
                <a:gd name="connsiteX78" fmla="*/ 2095065 w 5260975"/>
                <a:gd name="connsiteY78" fmla="*/ 1356504 h 1410656"/>
                <a:gd name="connsiteX79" fmla="*/ 2069237 w 5260975"/>
                <a:gd name="connsiteY79" fmla="*/ 1359672 h 1410656"/>
                <a:gd name="connsiteX80" fmla="*/ 2041201 w 5260975"/>
                <a:gd name="connsiteY80" fmla="*/ 1361592 h 1410656"/>
                <a:gd name="connsiteX81" fmla="*/ 1963909 w 5260975"/>
                <a:gd name="connsiteY81" fmla="*/ 1373018 h 1410656"/>
                <a:gd name="connsiteX82" fmla="*/ 1949603 w 5260975"/>
                <a:gd name="connsiteY82" fmla="*/ 1370234 h 1410656"/>
                <a:gd name="connsiteX83" fmla="*/ 1868373 w 5260975"/>
                <a:gd name="connsiteY83" fmla="*/ 1367641 h 1410656"/>
                <a:gd name="connsiteX84" fmla="*/ 1850707 w 5260975"/>
                <a:gd name="connsiteY84" fmla="*/ 1367834 h 1410656"/>
                <a:gd name="connsiteX85" fmla="*/ 1803275 w 5260975"/>
                <a:gd name="connsiteY85" fmla="*/ 1356504 h 1410656"/>
                <a:gd name="connsiteX86" fmla="*/ 1730112 w 5260975"/>
                <a:gd name="connsiteY86" fmla="*/ 1374459 h 1410656"/>
                <a:gd name="connsiteX87" fmla="*/ 1661652 w 5260975"/>
                <a:gd name="connsiteY87" fmla="*/ 1396926 h 1410656"/>
                <a:gd name="connsiteX88" fmla="*/ 1653011 w 5260975"/>
                <a:gd name="connsiteY88" fmla="*/ 1399807 h 1410656"/>
                <a:gd name="connsiteX89" fmla="*/ 1628431 w 5260975"/>
                <a:gd name="connsiteY89" fmla="*/ 1404704 h 1410656"/>
                <a:gd name="connsiteX90" fmla="*/ 1597995 w 5260975"/>
                <a:gd name="connsiteY90" fmla="*/ 1406432 h 1410656"/>
                <a:gd name="connsiteX91" fmla="*/ 1559396 w 5260975"/>
                <a:gd name="connsiteY91" fmla="*/ 1410656 h 1410656"/>
                <a:gd name="connsiteX92" fmla="*/ 1528480 w 5260975"/>
                <a:gd name="connsiteY92" fmla="*/ 1405375 h 1410656"/>
                <a:gd name="connsiteX93" fmla="*/ 1485272 w 5260975"/>
                <a:gd name="connsiteY93" fmla="*/ 1397502 h 1410656"/>
                <a:gd name="connsiteX94" fmla="*/ 1444562 w 5260975"/>
                <a:gd name="connsiteY94" fmla="*/ 1390013 h 1410656"/>
                <a:gd name="connsiteX95" fmla="*/ 1431696 w 5260975"/>
                <a:gd name="connsiteY95" fmla="*/ 1398846 h 1410656"/>
                <a:gd name="connsiteX96" fmla="*/ 1411821 w 5260975"/>
                <a:gd name="connsiteY96" fmla="*/ 1406527 h 1410656"/>
                <a:gd name="connsiteX97" fmla="*/ 1389738 w 5260975"/>
                <a:gd name="connsiteY97" fmla="*/ 1397310 h 1410656"/>
                <a:gd name="connsiteX98" fmla="*/ 1338081 w 5260975"/>
                <a:gd name="connsiteY98" fmla="*/ 1378204 h 1410656"/>
                <a:gd name="connsiteX99" fmla="*/ 1305436 w 5260975"/>
                <a:gd name="connsiteY99" fmla="*/ 1377339 h 1410656"/>
                <a:gd name="connsiteX100" fmla="*/ 1234481 w 5260975"/>
                <a:gd name="connsiteY100" fmla="*/ 1369178 h 1410656"/>
                <a:gd name="connsiteX101" fmla="*/ 1188106 w 5260975"/>
                <a:gd name="connsiteY101" fmla="*/ 1357560 h 1410656"/>
                <a:gd name="connsiteX102" fmla="*/ 1154790 w 5260975"/>
                <a:gd name="connsiteY102" fmla="*/ 1344406 h 1410656"/>
                <a:gd name="connsiteX103" fmla="*/ 1107069 w 5260975"/>
                <a:gd name="connsiteY103" fmla="*/ 1327219 h 1410656"/>
                <a:gd name="connsiteX104" fmla="*/ 1059158 w 5260975"/>
                <a:gd name="connsiteY104" fmla="*/ 1318290 h 1410656"/>
                <a:gd name="connsiteX105" fmla="*/ 1024496 w 5260975"/>
                <a:gd name="connsiteY105" fmla="*/ 1307056 h 1410656"/>
                <a:gd name="connsiteX106" fmla="*/ 982153 w 5260975"/>
                <a:gd name="connsiteY106" fmla="*/ 1299374 h 1410656"/>
                <a:gd name="connsiteX107" fmla="*/ 946628 w 5260975"/>
                <a:gd name="connsiteY107" fmla="*/ 1299087 h 1410656"/>
                <a:gd name="connsiteX108" fmla="*/ 890939 w 5260975"/>
                <a:gd name="connsiteY108" fmla="*/ 1300431 h 1410656"/>
                <a:gd name="connsiteX109" fmla="*/ 822769 w 5260975"/>
                <a:gd name="connsiteY109" fmla="*/ 1277196 h 1410656"/>
                <a:gd name="connsiteX110" fmla="*/ 795212 w 5260975"/>
                <a:gd name="connsiteY110" fmla="*/ 1272010 h 1410656"/>
                <a:gd name="connsiteX111" fmla="*/ 769288 w 5260975"/>
                <a:gd name="connsiteY111" fmla="*/ 1269610 h 1410656"/>
                <a:gd name="connsiteX112" fmla="*/ 714271 w 5260975"/>
                <a:gd name="connsiteY112" fmla="*/ 1254152 h 1410656"/>
                <a:gd name="connsiteX113" fmla="*/ 691900 w 5260975"/>
                <a:gd name="connsiteY113" fmla="*/ 1249062 h 1410656"/>
                <a:gd name="connsiteX114" fmla="*/ 660598 w 5260975"/>
                <a:gd name="connsiteY114" fmla="*/ 1249159 h 1410656"/>
                <a:gd name="connsiteX115" fmla="*/ 603662 w 5260975"/>
                <a:gd name="connsiteY115" fmla="*/ 1242054 h 1410656"/>
                <a:gd name="connsiteX116" fmla="*/ 546821 w 5260975"/>
                <a:gd name="connsiteY116" fmla="*/ 1221314 h 1410656"/>
                <a:gd name="connsiteX117" fmla="*/ 522721 w 5260975"/>
                <a:gd name="connsiteY117" fmla="*/ 1223330 h 1410656"/>
                <a:gd name="connsiteX118" fmla="*/ 514080 w 5260975"/>
                <a:gd name="connsiteY118" fmla="*/ 1222851 h 1410656"/>
                <a:gd name="connsiteX119" fmla="*/ 436404 w 5260975"/>
                <a:gd name="connsiteY119" fmla="*/ 1211424 h 1410656"/>
                <a:gd name="connsiteX120" fmla="*/ 428626 w 5260975"/>
                <a:gd name="connsiteY120" fmla="*/ 1210177 h 1410656"/>
                <a:gd name="connsiteX121" fmla="*/ 392141 w 5260975"/>
                <a:gd name="connsiteY121" fmla="*/ 1199999 h 1410656"/>
                <a:gd name="connsiteX122" fmla="*/ 300157 w 5260975"/>
                <a:gd name="connsiteY122" fmla="*/ 1193662 h 1410656"/>
                <a:gd name="connsiteX123" fmla="*/ 294493 w 5260975"/>
                <a:gd name="connsiteY123" fmla="*/ 1192894 h 1410656"/>
                <a:gd name="connsiteX124" fmla="*/ 263671 w 5260975"/>
                <a:gd name="connsiteY124" fmla="*/ 1197982 h 1410656"/>
                <a:gd name="connsiteX125" fmla="*/ 248406 w 5260975"/>
                <a:gd name="connsiteY125" fmla="*/ 1205184 h 1410656"/>
                <a:gd name="connsiteX126" fmla="*/ 224594 w 5260975"/>
                <a:gd name="connsiteY126" fmla="*/ 1212673 h 1410656"/>
                <a:gd name="connsiteX127" fmla="*/ 200398 w 5260975"/>
                <a:gd name="connsiteY127" fmla="*/ 1215458 h 1410656"/>
                <a:gd name="connsiteX128" fmla="*/ 159783 w 5260975"/>
                <a:gd name="connsiteY128" fmla="*/ 1204127 h 1410656"/>
                <a:gd name="connsiteX129" fmla="*/ 144997 w 5260975"/>
                <a:gd name="connsiteY129" fmla="*/ 1202975 h 1410656"/>
                <a:gd name="connsiteX130" fmla="*/ 112064 w 5260975"/>
                <a:gd name="connsiteY130" fmla="*/ 1197503 h 1410656"/>
                <a:gd name="connsiteX131" fmla="*/ 83259 w 5260975"/>
                <a:gd name="connsiteY131" fmla="*/ 1197887 h 1410656"/>
                <a:gd name="connsiteX132" fmla="*/ 60120 w 5260975"/>
                <a:gd name="connsiteY132" fmla="*/ 1206624 h 1410656"/>
                <a:gd name="connsiteX133" fmla="*/ 26514 w 5260975"/>
                <a:gd name="connsiteY133" fmla="*/ 1208352 h 1410656"/>
                <a:gd name="connsiteX134" fmla="*/ 4814 w 5260975"/>
                <a:gd name="connsiteY134" fmla="*/ 1202015 h 1410656"/>
                <a:gd name="connsiteX135" fmla="*/ 398 w 5260975"/>
                <a:gd name="connsiteY135" fmla="*/ 1201152 h 1410656"/>
                <a:gd name="connsiteX136" fmla="*/ 0 w 5260975"/>
                <a:gd name="connsiteY136" fmla="*/ 1201150 h 1410656"/>
                <a:gd name="connsiteX137" fmla="*/ 0 w 5260975"/>
                <a:gd name="connsiteY137" fmla="*/ 1004512 h 1410656"/>
                <a:gd name="connsiteX138" fmla="*/ 30355 w 5260975"/>
                <a:gd name="connsiteY138" fmla="*/ 1002784 h 1410656"/>
                <a:gd name="connsiteX139" fmla="*/ 52151 w 5260975"/>
                <a:gd name="connsiteY139" fmla="*/ 997695 h 1410656"/>
                <a:gd name="connsiteX140" fmla="*/ 64248 w 5260975"/>
                <a:gd name="connsiteY140" fmla="*/ 994430 h 1410656"/>
                <a:gd name="connsiteX141" fmla="*/ 126370 w 5260975"/>
                <a:gd name="connsiteY141" fmla="*/ 985405 h 1410656"/>
                <a:gd name="connsiteX142" fmla="*/ 154022 w 5260975"/>
                <a:gd name="connsiteY142" fmla="*/ 975708 h 1410656"/>
                <a:gd name="connsiteX143" fmla="*/ 161512 w 5260975"/>
                <a:gd name="connsiteY143" fmla="*/ 974268 h 1410656"/>
                <a:gd name="connsiteX144" fmla="*/ 202510 w 5260975"/>
                <a:gd name="connsiteY144" fmla="*/ 978300 h 1410656"/>
                <a:gd name="connsiteX145" fmla="*/ 233235 w 5260975"/>
                <a:gd name="connsiteY145" fmla="*/ 993950 h 1410656"/>
                <a:gd name="connsiteX146" fmla="*/ 239188 w 5260975"/>
                <a:gd name="connsiteY146" fmla="*/ 999231 h 1410656"/>
                <a:gd name="connsiteX147" fmla="*/ 324834 w 5260975"/>
                <a:gd name="connsiteY147" fmla="*/ 997407 h 1410656"/>
                <a:gd name="connsiteX148" fmla="*/ 337987 w 5260975"/>
                <a:gd name="connsiteY148" fmla="*/ 995198 h 1410656"/>
                <a:gd name="connsiteX149" fmla="*/ 401550 w 5260975"/>
                <a:gd name="connsiteY149" fmla="*/ 1004416 h 1410656"/>
                <a:gd name="connsiteX150" fmla="*/ 420081 w 5260975"/>
                <a:gd name="connsiteY150" fmla="*/ 1006240 h 1410656"/>
                <a:gd name="connsiteX151" fmla="*/ 486523 w 5260975"/>
                <a:gd name="connsiteY151" fmla="*/ 1014498 h 1410656"/>
                <a:gd name="connsiteX152" fmla="*/ 495932 w 5260975"/>
                <a:gd name="connsiteY152" fmla="*/ 1006817 h 1410656"/>
                <a:gd name="connsiteX153" fmla="*/ 523009 w 5260975"/>
                <a:gd name="connsiteY153" fmla="*/ 987517 h 1410656"/>
                <a:gd name="connsiteX154" fmla="*/ 576393 w 5260975"/>
                <a:gd name="connsiteY154" fmla="*/ 970427 h 1410656"/>
                <a:gd name="connsiteX155" fmla="*/ 590892 w 5260975"/>
                <a:gd name="connsiteY155" fmla="*/ 971387 h 1410656"/>
                <a:gd name="connsiteX156" fmla="*/ 627569 w 5260975"/>
                <a:gd name="connsiteY156" fmla="*/ 999904 h 1410656"/>
                <a:gd name="connsiteX157" fmla="*/ 645429 w 5260975"/>
                <a:gd name="connsiteY157" fmla="*/ 1011329 h 1410656"/>
                <a:gd name="connsiteX158" fmla="*/ 696125 w 5260975"/>
                <a:gd name="connsiteY158" fmla="*/ 1032356 h 1410656"/>
                <a:gd name="connsiteX159" fmla="*/ 700349 w 5260975"/>
                <a:gd name="connsiteY159" fmla="*/ 1036197 h 1410656"/>
                <a:gd name="connsiteX160" fmla="*/ 737795 w 5260975"/>
                <a:gd name="connsiteY160" fmla="*/ 1081804 h 1410656"/>
                <a:gd name="connsiteX161" fmla="*/ 746244 w 5260975"/>
                <a:gd name="connsiteY161" fmla="*/ 1089581 h 1410656"/>
                <a:gd name="connsiteX162" fmla="*/ 756422 w 5260975"/>
                <a:gd name="connsiteY162" fmla="*/ 1101680 h 1410656"/>
                <a:gd name="connsiteX163" fmla="*/ 788202 w 5260975"/>
                <a:gd name="connsiteY163" fmla="*/ 1125108 h 1410656"/>
                <a:gd name="connsiteX164" fmla="*/ 827569 w 5260975"/>
                <a:gd name="connsiteY164" fmla="*/ 1132596 h 1410656"/>
                <a:gd name="connsiteX165" fmla="*/ 875097 w 5260975"/>
                <a:gd name="connsiteY165" fmla="*/ 1144022 h 1410656"/>
                <a:gd name="connsiteX166" fmla="*/ 894972 w 5260975"/>
                <a:gd name="connsiteY166" fmla="*/ 1151704 h 1410656"/>
                <a:gd name="connsiteX167" fmla="*/ 948260 w 5260975"/>
                <a:gd name="connsiteY167" fmla="*/ 1166298 h 1410656"/>
                <a:gd name="connsiteX168" fmla="*/ 986282 w 5260975"/>
                <a:gd name="connsiteY168" fmla="*/ 1178588 h 1410656"/>
                <a:gd name="connsiteX169" fmla="*/ 1041107 w 5260975"/>
                <a:gd name="connsiteY169" fmla="*/ 1185789 h 1410656"/>
                <a:gd name="connsiteX170" fmla="*/ 1067703 w 5260975"/>
                <a:gd name="connsiteY170" fmla="*/ 1186076 h 1410656"/>
                <a:gd name="connsiteX171" fmla="*/ 1116574 w 5260975"/>
                <a:gd name="connsiteY171" fmla="*/ 1222946 h 1410656"/>
                <a:gd name="connsiteX172" fmla="*/ 1155557 w 5260975"/>
                <a:gd name="connsiteY172" fmla="*/ 1247335 h 1410656"/>
                <a:gd name="connsiteX173" fmla="*/ 1196556 w 5260975"/>
                <a:gd name="connsiteY173" fmla="*/ 1235525 h 1410656"/>
                <a:gd name="connsiteX174" fmla="*/ 1207693 w 5260975"/>
                <a:gd name="connsiteY174" fmla="*/ 1224387 h 1410656"/>
                <a:gd name="connsiteX175" fmla="*/ 1274904 w 5260975"/>
                <a:gd name="connsiteY175" fmla="*/ 1213826 h 1410656"/>
                <a:gd name="connsiteX176" fmla="*/ 1370919 w 5260975"/>
                <a:gd name="connsiteY176" fmla="*/ 1213442 h 1410656"/>
                <a:gd name="connsiteX177" fmla="*/ 1530593 w 5260975"/>
                <a:gd name="connsiteY177" fmla="*/ 1189437 h 1410656"/>
                <a:gd name="connsiteX178" fmla="*/ 1558436 w 5260975"/>
                <a:gd name="connsiteY178" fmla="*/ 1178299 h 1410656"/>
                <a:gd name="connsiteX179" fmla="*/ 1589737 w 5260975"/>
                <a:gd name="connsiteY179" fmla="*/ 1175515 h 1410656"/>
                <a:gd name="connsiteX180" fmla="*/ 1601740 w 5260975"/>
                <a:gd name="connsiteY180" fmla="*/ 1182333 h 1410656"/>
                <a:gd name="connsiteX181" fmla="*/ 1654259 w 5260975"/>
                <a:gd name="connsiteY181" fmla="*/ 1192510 h 1410656"/>
                <a:gd name="connsiteX182" fmla="*/ 1664246 w 5260975"/>
                <a:gd name="connsiteY182" fmla="*/ 1192702 h 1410656"/>
                <a:gd name="connsiteX183" fmla="*/ 1698427 w 5260975"/>
                <a:gd name="connsiteY183" fmla="*/ 1188381 h 1410656"/>
                <a:gd name="connsiteX184" fmla="*/ 1730112 w 5260975"/>
                <a:gd name="connsiteY184" fmla="*/ 1185885 h 1410656"/>
                <a:gd name="connsiteX185" fmla="*/ 1809996 w 5260975"/>
                <a:gd name="connsiteY185" fmla="*/ 1194046 h 1410656"/>
                <a:gd name="connsiteX186" fmla="*/ 1871254 w 5260975"/>
                <a:gd name="connsiteY186" fmla="*/ 1192126 h 1410656"/>
                <a:gd name="connsiteX187" fmla="*/ 1899482 w 5260975"/>
                <a:gd name="connsiteY187" fmla="*/ 1194046 h 1410656"/>
                <a:gd name="connsiteX188" fmla="*/ 1915420 w 5260975"/>
                <a:gd name="connsiteY188" fmla="*/ 1196927 h 1410656"/>
                <a:gd name="connsiteX189" fmla="*/ 1951522 w 5260975"/>
                <a:gd name="connsiteY189" fmla="*/ 1216994 h 1410656"/>
                <a:gd name="connsiteX190" fmla="*/ 1971302 w 5260975"/>
                <a:gd name="connsiteY190" fmla="*/ 1221507 h 1410656"/>
                <a:gd name="connsiteX191" fmla="*/ 2030831 w 5260975"/>
                <a:gd name="connsiteY191" fmla="*/ 1221123 h 1410656"/>
                <a:gd name="connsiteX192" fmla="*/ 2120125 w 5260975"/>
                <a:gd name="connsiteY192" fmla="*/ 1190878 h 1410656"/>
                <a:gd name="connsiteX193" fmla="*/ 2129439 w 5260975"/>
                <a:gd name="connsiteY193" fmla="*/ 1186845 h 1410656"/>
                <a:gd name="connsiteX194" fmla="*/ 2174854 w 5260975"/>
                <a:gd name="connsiteY194" fmla="*/ 1181852 h 1410656"/>
                <a:gd name="connsiteX195" fmla="*/ 2205674 w 5260975"/>
                <a:gd name="connsiteY195" fmla="*/ 1188669 h 1410656"/>
                <a:gd name="connsiteX196" fmla="*/ 2247634 w 5260975"/>
                <a:gd name="connsiteY196" fmla="*/ 1202784 h 1410656"/>
                <a:gd name="connsiteX197" fmla="*/ 2285367 w 5260975"/>
                <a:gd name="connsiteY197" fmla="*/ 1214594 h 1410656"/>
                <a:gd name="connsiteX198" fmla="*/ 2312827 w 5260975"/>
                <a:gd name="connsiteY198" fmla="*/ 1227939 h 1410656"/>
                <a:gd name="connsiteX199" fmla="*/ 2375622 w 5260975"/>
                <a:gd name="connsiteY199" fmla="*/ 1237733 h 1410656"/>
                <a:gd name="connsiteX200" fmla="*/ 2382151 w 5260975"/>
                <a:gd name="connsiteY200" fmla="*/ 1239365 h 1410656"/>
                <a:gd name="connsiteX201" fmla="*/ 2429390 w 5260975"/>
                <a:gd name="connsiteY201" fmla="*/ 1227459 h 1410656"/>
                <a:gd name="connsiteX202" fmla="*/ 2486134 w 5260975"/>
                <a:gd name="connsiteY202" fmla="*/ 1215362 h 1410656"/>
                <a:gd name="connsiteX203" fmla="*/ 2506394 w 5260975"/>
                <a:gd name="connsiteY203" fmla="*/ 1219490 h 1410656"/>
                <a:gd name="connsiteX204" fmla="*/ 2534142 w 5260975"/>
                <a:gd name="connsiteY204" fmla="*/ 1225347 h 1410656"/>
                <a:gd name="connsiteX205" fmla="*/ 2559874 w 5260975"/>
                <a:gd name="connsiteY205" fmla="*/ 1222275 h 1410656"/>
                <a:gd name="connsiteX206" fmla="*/ 2575525 w 5260975"/>
                <a:gd name="connsiteY206" fmla="*/ 1221987 h 1410656"/>
                <a:gd name="connsiteX207" fmla="*/ 2646960 w 5260975"/>
                <a:gd name="connsiteY207" fmla="*/ 1257896 h 1410656"/>
                <a:gd name="connsiteX208" fmla="*/ 2665107 w 5260975"/>
                <a:gd name="connsiteY208" fmla="*/ 1260873 h 1410656"/>
                <a:gd name="connsiteX209" fmla="*/ 2675381 w 5260975"/>
                <a:gd name="connsiteY209" fmla="*/ 1265290 h 1410656"/>
                <a:gd name="connsiteX210" fmla="*/ 2737311 w 5260975"/>
                <a:gd name="connsiteY210" fmla="*/ 1309841 h 1410656"/>
                <a:gd name="connsiteX211" fmla="*/ 2763619 w 5260975"/>
                <a:gd name="connsiteY211" fmla="*/ 1318866 h 1410656"/>
                <a:gd name="connsiteX212" fmla="*/ 2792519 w 5260975"/>
                <a:gd name="connsiteY212" fmla="*/ 1317041 h 1410656"/>
                <a:gd name="connsiteX213" fmla="*/ 2809226 w 5260975"/>
                <a:gd name="connsiteY213" fmla="*/ 1313777 h 1410656"/>
                <a:gd name="connsiteX214" fmla="*/ 2850705 w 5260975"/>
                <a:gd name="connsiteY214" fmla="*/ 1285452 h 1410656"/>
                <a:gd name="connsiteX215" fmla="*/ 2874324 w 5260975"/>
                <a:gd name="connsiteY215" fmla="*/ 1286413 h 1410656"/>
                <a:gd name="connsiteX216" fmla="*/ 2911194 w 5260975"/>
                <a:gd name="connsiteY216" fmla="*/ 1305903 h 1410656"/>
                <a:gd name="connsiteX217" fmla="*/ 2978116 w 5260975"/>
                <a:gd name="connsiteY217" fmla="*/ 1314641 h 1410656"/>
                <a:gd name="connsiteX218" fmla="*/ 3012106 w 5260975"/>
                <a:gd name="connsiteY218" fmla="*/ 1287373 h 1410656"/>
                <a:gd name="connsiteX219" fmla="*/ 3029676 w 5260975"/>
                <a:gd name="connsiteY219" fmla="*/ 1261161 h 1410656"/>
                <a:gd name="connsiteX220" fmla="*/ 3080469 w 5260975"/>
                <a:gd name="connsiteY220" fmla="*/ 1230724 h 1410656"/>
                <a:gd name="connsiteX221" fmla="*/ 3092567 w 5260975"/>
                <a:gd name="connsiteY221" fmla="*/ 1242054 h 1410656"/>
                <a:gd name="connsiteX222" fmla="*/ 3129821 w 5260975"/>
                <a:gd name="connsiteY222" fmla="*/ 1246855 h 1410656"/>
                <a:gd name="connsiteX223" fmla="*/ 3170147 w 5260975"/>
                <a:gd name="connsiteY223" fmla="*/ 1246471 h 1410656"/>
                <a:gd name="connsiteX224" fmla="*/ 3240429 w 5260975"/>
                <a:gd name="connsiteY224" fmla="*/ 1251559 h 1410656"/>
                <a:gd name="connsiteX225" fmla="*/ 3287189 w 5260975"/>
                <a:gd name="connsiteY225" fmla="*/ 1222466 h 1410656"/>
                <a:gd name="connsiteX226" fmla="*/ 3305049 w 5260975"/>
                <a:gd name="connsiteY226" fmla="*/ 1210465 h 1410656"/>
                <a:gd name="connsiteX227" fmla="*/ 3321755 w 5260975"/>
                <a:gd name="connsiteY227" fmla="*/ 1202784 h 1410656"/>
                <a:gd name="connsiteX228" fmla="*/ 3341055 w 5260975"/>
                <a:gd name="connsiteY228" fmla="*/ 1198463 h 1410656"/>
                <a:gd name="connsiteX229" fmla="*/ 3387621 w 5260975"/>
                <a:gd name="connsiteY229" fmla="*/ 1182140 h 1410656"/>
                <a:gd name="connsiteX230" fmla="*/ 3413161 w 5260975"/>
                <a:gd name="connsiteY230" fmla="*/ 1166105 h 1410656"/>
                <a:gd name="connsiteX231" fmla="*/ 3470579 w 5260975"/>
                <a:gd name="connsiteY231" fmla="*/ 1150647 h 1410656"/>
                <a:gd name="connsiteX232" fmla="*/ 3509657 w 5260975"/>
                <a:gd name="connsiteY232" fmla="*/ 1136821 h 1410656"/>
                <a:gd name="connsiteX233" fmla="*/ 3550847 w 5260975"/>
                <a:gd name="connsiteY233" fmla="*/ 1113009 h 1410656"/>
                <a:gd name="connsiteX234" fmla="*/ 3556608 w 5260975"/>
                <a:gd name="connsiteY234" fmla="*/ 1109361 h 1410656"/>
                <a:gd name="connsiteX235" fmla="*/ 3570435 w 5260975"/>
                <a:gd name="connsiteY235" fmla="*/ 1093710 h 1410656"/>
                <a:gd name="connsiteX236" fmla="*/ 3590501 w 5260975"/>
                <a:gd name="connsiteY236" fmla="*/ 1039846 h 1410656"/>
                <a:gd name="connsiteX237" fmla="*/ 3596263 w 5260975"/>
                <a:gd name="connsiteY237" fmla="*/ 1028900 h 1410656"/>
                <a:gd name="connsiteX238" fmla="*/ 3648591 w 5260975"/>
                <a:gd name="connsiteY238" fmla="*/ 992030 h 1410656"/>
                <a:gd name="connsiteX239" fmla="*/ 3667986 w 5260975"/>
                <a:gd name="connsiteY239" fmla="*/ 995487 h 1410656"/>
                <a:gd name="connsiteX240" fmla="*/ 3689397 w 5260975"/>
                <a:gd name="connsiteY240" fmla="*/ 1007585 h 1410656"/>
                <a:gd name="connsiteX241" fmla="*/ 3736349 w 5260975"/>
                <a:gd name="connsiteY241" fmla="*/ 1010753 h 1410656"/>
                <a:gd name="connsiteX242" fmla="*/ 3753919 w 5260975"/>
                <a:gd name="connsiteY242" fmla="*/ 1004513 h 1410656"/>
                <a:gd name="connsiteX243" fmla="*/ 3784643 w 5260975"/>
                <a:gd name="connsiteY243" fmla="*/ 987710 h 1410656"/>
                <a:gd name="connsiteX244" fmla="*/ 3808359 w 5260975"/>
                <a:gd name="connsiteY244" fmla="*/ 961689 h 1410656"/>
                <a:gd name="connsiteX245" fmla="*/ 3842829 w 5260975"/>
                <a:gd name="connsiteY245" fmla="*/ 918674 h 1410656"/>
                <a:gd name="connsiteX246" fmla="*/ 3908983 w 5260975"/>
                <a:gd name="connsiteY246" fmla="*/ 902256 h 1410656"/>
                <a:gd name="connsiteX247" fmla="*/ 3934428 w 5260975"/>
                <a:gd name="connsiteY247" fmla="*/ 896783 h 1410656"/>
                <a:gd name="connsiteX248" fmla="*/ 4026987 w 5260975"/>
                <a:gd name="connsiteY248" fmla="*/ 873835 h 1410656"/>
                <a:gd name="connsiteX249" fmla="*/ 4035051 w 5260975"/>
                <a:gd name="connsiteY249" fmla="*/ 873067 h 1410656"/>
                <a:gd name="connsiteX250" fmla="*/ 4099189 w 5260975"/>
                <a:gd name="connsiteY250" fmla="*/ 846664 h 1410656"/>
                <a:gd name="connsiteX251" fmla="*/ 4114647 w 5260975"/>
                <a:gd name="connsiteY251" fmla="*/ 840134 h 1410656"/>
                <a:gd name="connsiteX252" fmla="*/ 4133563 w 5260975"/>
                <a:gd name="connsiteY252" fmla="*/ 823427 h 1410656"/>
                <a:gd name="connsiteX253" fmla="*/ 4151039 w 5260975"/>
                <a:gd name="connsiteY253" fmla="*/ 776284 h 1410656"/>
                <a:gd name="connsiteX254" fmla="*/ 4171489 w 5260975"/>
                <a:gd name="connsiteY254" fmla="*/ 754776 h 1410656"/>
                <a:gd name="connsiteX255" fmla="*/ 4186372 w 5260975"/>
                <a:gd name="connsiteY255" fmla="*/ 741718 h 1410656"/>
                <a:gd name="connsiteX256" fmla="*/ 4199429 w 5260975"/>
                <a:gd name="connsiteY256" fmla="*/ 721940 h 1410656"/>
                <a:gd name="connsiteX257" fmla="*/ 4212487 w 5260975"/>
                <a:gd name="connsiteY257" fmla="*/ 674604 h 1410656"/>
                <a:gd name="connsiteX258" fmla="*/ 4232555 w 5260975"/>
                <a:gd name="connsiteY258" fmla="*/ 632645 h 1410656"/>
                <a:gd name="connsiteX259" fmla="*/ 4268657 w 5260975"/>
                <a:gd name="connsiteY259" fmla="*/ 609410 h 1410656"/>
                <a:gd name="connsiteX260" fmla="*/ 4291028 w 5260975"/>
                <a:gd name="connsiteY260" fmla="*/ 597216 h 1410656"/>
                <a:gd name="connsiteX261" fmla="*/ 4379651 w 5260975"/>
                <a:gd name="connsiteY261" fmla="*/ 609506 h 1410656"/>
                <a:gd name="connsiteX262" fmla="*/ 4440139 w 5260975"/>
                <a:gd name="connsiteY262" fmla="*/ 621507 h 1410656"/>
                <a:gd name="connsiteX263" fmla="*/ 4460015 w 5260975"/>
                <a:gd name="connsiteY263" fmla="*/ 616899 h 1410656"/>
                <a:gd name="connsiteX264" fmla="*/ 4516183 w 5260975"/>
                <a:gd name="connsiteY264" fmla="*/ 577724 h 1410656"/>
                <a:gd name="connsiteX265" fmla="*/ 4571681 w 5260975"/>
                <a:gd name="connsiteY265" fmla="*/ 560250 h 1410656"/>
                <a:gd name="connsiteX266" fmla="*/ 4613447 w 5260975"/>
                <a:gd name="connsiteY266" fmla="*/ 555257 h 1410656"/>
                <a:gd name="connsiteX267" fmla="*/ 4649355 w 5260975"/>
                <a:gd name="connsiteY267" fmla="*/ 551417 h 1410656"/>
                <a:gd name="connsiteX268" fmla="*/ 4692467 w 5260975"/>
                <a:gd name="connsiteY268" fmla="*/ 540663 h 1410656"/>
                <a:gd name="connsiteX269" fmla="*/ 4716855 w 5260975"/>
                <a:gd name="connsiteY269" fmla="*/ 528949 h 1410656"/>
                <a:gd name="connsiteX270" fmla="*/ 4755645 w 5260975"/>
                <a:gd name="connsiteY270" fmla="*/ 512147 h 1410656"/>
                <a:gd name="connsiteX271" fmla="*/ 4795395 w 5260975"/>
                <a:gd name="connsiteY271" fmla="*/ 490351 h 1410656"/>
                <a:gd name="connsiteX272" fmla="*/ 4825928 w 5260975"/>
                <a:gd name="connsiteY272" fmla="*/ 459818 h 1410656"/>
                <a:gd name="connsiteX273" fmla="*/ 4842347 w 5260975"/>
                <a:gd name="connsiteY273" fmla="*/ 434086 h 1410656"/>
                <a:gd name="connsiteX274" fmla="*/ 4890451 w 5260975"/>
                <a:gd name="connsiteY274" fmla="*/ 397216 h 1410656"/>
                <a:gd name="connsiteX275" fmla="*/ 4933945 w 5260975"/>
                <a:gd name="connsiteY275" fmla="*/ 327701 h 1410656"/>
                <a:gd name="connsiteX276" fmla="*/ 4961214 w 5260975"/>
                <a:gd name="connsiteY276" fmla="*/ 298801 h 1410656"/>
                <a:gd name="connsiteX277" fmla="*/ 4976672 w 5260975"/>
                <a:gd name="connsiteY277" fmla="*/ 290639 h 1410656"/>
                <a:gd name="connsiteX278" fmla="*/ 5002979 w 5260975"/>
                <a:gd name="connsiteY278" fmla="*/ 270573 h 1410656"/>
                <a:gd name="connsiteX279" fmla="*/ 5018535 w 5260975"/>
                <a:gd name="connsiteY279" fmla="*/ 255690 h 1410656"/>
                <a:gd name="connsiteX280" fmla="*/ 5061069 w 5260975"/>
                <a:gd name="connsiteY280" fmla="*/ 200961 h 1410656"/>
                <a:gd name="connsiteX281" fmla="*/ 5074127 w 5260975"/>
                <a:gd name="connsiteY281" fmla="*/ 184735 h 1410656"/>
                <a:gd name="connsiteX282" fmla="*/ 5101108 w 5260975"/>
                <a:gd name="connsiteY282" fmla="*/ 156891 h 1410656"/>
                <a:gd name="connsiteX283" fmla="*/ 5112918 w 5260975"/>
                <a:gd name="connsiteY283" fmla="*/ 148441 h 1410656"/>
                <a:gd name="connsiteX284" fmla="*/ 5133753 w 5260975"/>
                <a:gd name="connsiteY284" fmla="*/ 125782 h 1410656"/>
                <a:gd name="connsiteX285" fmla="*/ 5183393 w 5260975"/>
                <a:gd name="connsiteY285" fmla="*/ 66348 h 1410656"/>
                <a:gd name="connsiteX286" fmla="*/ 5204709 w 5260975"/>
                <a:gd name="connsiteY286" fmla="*/ 33030 h 1410656"/>
                <a:gd name="connsiteX287" fmla="*/ 5247243 w 5260975"/>
                <a:gd name="connsiteY287" fmla="*/ 8451 h 1410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</a:cxnLst>
              <a:rect l="l" t="t" r="r" b="b"/>
              <a:pathLst>
                <a:path w="5260975" h="1410656">
                  <a:moveTo>
                    <a:pt x="5260975" y="0"/>
                  </a:moveTo>
                  <a:lnTo>
                    <a:pt x="5260975" y="221634"/>
                  </a:lnTo>
                  <a:lnTo>
                    <a:pt x="5226503" y="237063"/>
                  </a:lnTo>
                  <a:cubicBezTo>
                    <a:pt x="5219783" y="239848"/>
                    <a:pt x="5212389" y="241384"/>
                    <a:pt x="5206341" y="245128"/>
                  </a:cubicBezTo>
                  <a:cubicBezTo>
                    <a:pt x="5178495" y="262219"/>
                    <a:pt x="5151515" y="280654"/>
                    <a:pt x="5123287" y="297073"/>
                  </a:cubicBezTo>
                  <a:cubicBezTo>
                    <a:pt x="5094195" y="314067"/>
                    <a:pt x="5068175" y="334134"/>
                    <a:pt x="5048107" y="361307"/>
                  </a:cubicBezTo>
                  <a:cubicBezTo>
                    <a:pt x="5029480" y="386559"/>
                    <a:pt x="5011429" y="412194"/>
                    <a:pt x="4992899" y="437542"/>
                  </a:cubicBezTo>
                  <a:cubicBezTo>
                    <a:pt x="4988194" y="443975"/>
                    <a:pt x="4983873" y="451561"/>
                    <a:pt x="4977440" y="455690"/>
                  </a:cubicBezTo>
                  <a:cubicBezTo>
                    <a:pt x="4964094" y="464331"/>
                    <a:pt x="4949499" y="471340"/>
                    <a:pt x="4935193" y="478445"/>
                  </a:cubicBezTo>
                  <a:cubicBezTo>
                    <a:pt x="4922903" y="484494"/>
                    <a:pt x="4909845" y="489006"/>
                    <a:pt x="4897844" y="495535"/>
                  </a:cubicBezTo>
                  <a:cubicBezTo>
                    <a:pt x="4888243" y="500721"/>
                    <a:pt x="4879697" y="507922"/>
                    <a:pt x="4870767" y="514451"/>
                  </a:cubicBezTo>
                  <a:cubicBezTo>
                    <a:pt x="4862990" y="520115"/>
                    <a:pt x="4854445" y="525012"/>
                    <a:pt x="4847916" y="531830"/>
                  </a:cubicBezTo>
                  <a:cubicBezTo>
                    <a:pt x="4831977" y="548344"/>
                    <a:pt x="4815942" y="564571"/>
                    <a:pt x="4796163" y="576765"/>
                  </a:cubicBezTo>
                  <a:cubicBezTo>
                    <a:pt x="4776672" y="588862"/>
                    <a:pt x="4758237" y="602401"/>
                    <a:pt x="4738843" y="614691"/>
                  </a:cubicBezTo>
                  <a:cubicBezTo>
                    <a:pt x="4719831" y="626693"/>
                    <a:pt x="4702645" y="639846"/>
                    <a:pt x="4692755" y="661162"/>
                  </a:cubicBezTo>
                  <a:cubicBezTo>
                    <a:pt x="4688339" y="670571"/>
                    <a:pt x="4682097" y="680845"/>
                    <a:pt x="4673744" y="686318"/>
                  </a:cubicBezTo>
                  <a:cubicBezTo>
                    <a:pt x="4661838" y="694095"/>
                    <a:pt x="4646764" y="696880"/>
                    <a:pt x="4633801" y="703505"/>
                  </a:cubicBezTo>
                  <a:cubicBezTo>
                    <a:pt x="4618535" y="711282"/>
                    <a:pt x="4600869" y="718003"/>
                    <a:pt x="4590499" y="730389"/>
                  </a:cubicBezTo>
                  <a:cubicBezTo>
                    <a:pt x="4581281" y="741431"/>
                    <a:pt x="4571968" y="750072"/>
                    <a:pt x="4559773" y="757081"/>
                  </a:cubicBezTo>
                  <a:cubicBezTo>
                    <a:pt x="4551229" y="761978"/>
                    <a:pt x="4544892" y="770907"/>
                    <a:pt x="4536059" y="774940"/>
                  </a:cubicBezTo>
                  <a:cubicBezTo>
                    <a:pt x="4524441" y="780317"/>
                    <a:pt x="4512727" y="784542"/>
                    <a:pt x="4502549" y="792895"/>
                  </a:cubicBezTo>
                  <a:cubicBezTo>
                    <a:pt x="4491987" y="801536"/>
                    <a:pt x="4479986" y="808353"/>
                    <a:pt x="4468944" y="816419"/>
                  </a:cubicBezTo>
                  <a:cubicBezTo>
                    <a:pt x="4463087" y="820739"/>
                    <a:pt x="4458286" y="826404"/>
                    <a:pt x="4452622" y="830917"/>
                  </a:cubicBezTo>
                  <a:cubicBezTo>
                    <a:pt x="4442252" y="839174"/>
                    <a:pt x="4431690" y="847239"/>
                    <a:pt x="4421032" y="855016"/>
                  </a:cubicBezTo>
                  <a:cubicBezTo>
                    <a:pt x="4410375" y="862794"/>
                    <a:pt x="4400197" y="871819"/>
                    <a:pt x="4388483" y="877484"/>
                  </a:cubicBezTo>
                  <a:cubicBezTo>
                    <a:pt x="4368513" y="887086"/>
                    <a:pt x="4346717" y="892847"/>
                    <a:pt x="4327321" y="903216"/>
                  </a:cubicBezTo>
                  <a:cubicBezTo>
                    <a:pt x="4307639" y="913777"/>
                    <a:pt x="4289107" y="927028"/>
                    <a:pt x="4271633" y="941046"/>
                  </a:cubicBezTo>
                  <a:cubicBezTo>
                    <a:pt x="4257807" y="952088"/>
                    <a:pt x="4244845" y="963034"/>
                    <a:pt x="4227465" y="968698"/>
                  </a:cubicBezTo>
                  <a:cubicBezTo>
                    <a:pt x="4217768" y="971867"/>
                    <a:pt x="4207591" y="978780"/>
                    <a:pt x="4201733" y="986846"/>
                  </a:cubicBezTo>
                  <a:cubicBezTo>
                    <a:pt x="4189059" y="1004416"/>
                    <a:pt x="4172833" y="1016802"/>
                    <a:pt x="4154494" y="1027364"/>
                  </a:cubicBezTo>
                  <a:cubicBezTo>
                    <a:pt x="4130010" y="1041574"/>
                    <a:pt x="4105814" y="1056072"/>
                    <a:pt x="4081234" y="1069994"/>
                  </a:cubicBezTo>
                  <a:cubicBezTo>
                    <a:pt x="4066737" y="1078252"/>
                    <a:pt x="4052335" y="1086989"/>
                    <a:pt x="4036971" y="1093038"/>
                  </a:cubicBezTo>
                  <a:cubicBezTo>
                    <a:pt x="4005575" y="1105520"/>
                    <a:pt x="3973410" y="1116177"/>
                    <a:pt x="3941725" y="1127796"/>
                  </a:cubicBezTo>
                  <a:cubicBezTo>
                    <a:pt x="3931355" y="1131540"/>
                    <a:pt x="3921561" y="1136917"/>
                    <a:pt x="3910999" y="1140182"/>
                  </a:cubicBezTo>
                  <a:cubicBezTo>
                    <a:pt x="3899573" y="1143734"/>
                    <a:pt x="3887285" y="1144790"/>
                    <a:pt x="3875859" y="1148343"/>
                  </a:cubicBezTo>
                  <a:cubicBezTo>
                    <a:pt x="3856847" y="1154199"/>
                    <a:pt x="3838412" y="1161689"/>
                    <a:pt x="3819401" y="1167642"/>
                  </a:cubicBezTo>
                  <a:cubicBezTo>
                    <a:pt x="3782723" y="1179068"/>
                    <a:pt x="3745949" y="1190014"/>
                    <a:pt x="3709176" y="1200863"/>
                  </a:cubicBezTo>
                  <a:cubicBezTo>
                    <a:pt x="3701303" y="1203168"/>
                    <a:pt x="3692757" y="1203456"/>
                    <a:pt x="3684981" y="1205952"/>
                  </a:cubicBezTo>
                  <a:cubicBezTo>
                    <a:pt x="3664337" y="1212673"/>
                    <a:pt x="3643789" y="1219970"/>
                    <a:pt x="3623338" y="1227363"/>
                  </a:cubicBezTo>
                  <a:cubicBezTo>
                    <a:pt x="3610953" y="1231876"/>
                    <a:pt x="3598854" y="1237445"/>
                    <a:pt x="3586373" y="1241765"/>
                  </a:cubicBezTo>
                  <a:cubicBezTo>
                    <a:pt x="3576387" y="1245222"/>
                    <a:pt x="3566113" y="1247910"/>
                    <a:pt x="3555743" y="1250023"/>
                  </a:cubicBezTo>
                  <a:cubicBezTo>
                    <a:pt x="3546814" y="1251848"/>
                    <a:pt x="3537501" y="1251655"/>
                    <a:pt x="3528667" y="1253864"/>
                  </a:cubicBezTo>
                  <a:cubicBezTo>
                    <a:pt x="3504759" y="1259816"/>
                    <a:pt x="3481140" y="1266538"/>
                    <a:pt x="3457424" y="1272874"/>
                  </a:cubicBezTo>
                  <a:cubicBezTo>
                    <a:pt x="3447919" y="1275371"/>
                    <a:pt x="3438221" y="1277196"/>
                    <a:pt x="3429003" y="1280364"/>
                  </a:cubicBezTo>
                  <a:cubicBezTo>
                    <a:pt x="3404327" y="1288717"/>
                    <a:pt x="3380036" y="1298222"/>
                    <a:pt x="3355264" y="1306096"/>
                  </a:cubicBezTo>
                  <a:cubicBezTo>
                    <a:pt x="3334717" y="1312625"/>
                    <a:pt x="3313593" y="1317329"/>
                    <a:pt x="3292757" y="1323090"/>
                  </a:cubicBezTo>
                  <a:cubicBezTo>
                    <a:pt x="3283924" y="1325587"/>
                    <a:pt x="3275475" y="1329140"/>
                    <a:pt x="3266643" y="1331251"/>
                  </a:cubicBezTo>
                  <a:cubicBezTo>
                    <a:pt x="3246863" y="1336053"/>
                    <a:pt x="3226796" y="1340085"/>
                    <a:pt x="3206921" y="1344886"/>
                  </a:cubicBezTo>
                  <a:cubicBezTo>
                    <a:pt x="3195590" y="1347670"/>
                    <a:pt x="3184645" y="1352663"/>
                    <a:pt x="3173123" y="1354488"/>
                  </a:cubicBezTo>
                  <a:cubicBezTo>
                    <a:pt x="3145759" y="1358808"/>
                    <a:pt x="3118203" y="1361880"/>
                    <a:pt x="3090646" y="1365337"/>
                  </a:cubicBezTo>
                  <a:cubicBezTo>
                    <a:pt x="3062227" y="1368889"/>
                    <a:pt x="3033902" y="1372634"/>
                    <a:pt x="3005480" y="1375802"/>
                  </a:cubicBezTo>
                  <a:cubicBezTo>
                    <a:pt x="2989926" y="1377435"/>
                    <a:pt x="2974275" y="1377723"/>
                    <a:pt x="2958721" y="1379259"/>
                  </a:cubicBezTo>
                  <a:cubicBezTo>
                    <a:pt x="2945087" y="1380604"/>
                    <a:pt x="2931549" y="1383100"/>
                    <a:pt x="2917915" y="1384733"/>
                  </a:cubicBezTo>
                  <a:cubicBezTo>
                    <a:pt x="2906105" y="1386076"/>
                    <a:pt x="2894199" y="1386844"/>
                    <a:pt x="2882389" y="1388189"/>
                  </a:cubicBezTo>
                  <a:cubicBezTo>
                    <a:pt x="2863475" y="1390397"/>
                    <a:pt x="2844655" y="1392894"/>
                    <a:pt x="2825837" y="1395198"/>
                  </a:cubicBezTo>
                  <a:cubicBezTo>
                    <a:pt x="2817964" y="1396062"/>
                    <a:pt x="2809706" y="1398462"/>
                    <a:pt x="2802313" y="1397023"/>
                  </a:cubicBezTo>
                  <a:cubicBezTo>
                    <a:pt x="2783686" y="1393373"/>
                    <a:pt x="2765347" y="1394430"/>
                    <a:pt x="2746816" y="1396926"/>
                  </a:cubicBezTo>
                  <a:cubicBezTo>
                    <a:pt x="2740479" y="1397791"/>
                    <a:pt x="2733662" y="1397598"/>
                    <a:pt x="2727517" y="1395966"/>
                  </a:cubicBezTo>
                  <a:cubicBezTo>
                    <a:pt x="2714939" y="1392701"/>
                    <a:pt x="2702745" y="1388092"/>
                    <a:pt x="2690359" y="1384060"/>
                  </a:cubicBezTo>
                  <a:cubicBezTo>
                    <a:pt x="2689014" y="1383580"/>
                    <a:pt x="2687382" y="1383484"/>
                    <a:pt x="2685943" y="1383196"/>
                  </a:cubicBezTo>
                  <a:cubicBezTo>
                    <a:pt x="2677781" y="1381563"/>
                    <a:pt x="2669717" y="1379931"/>
                    <a:pt x="2661554" y="1378491"/>
                  </a:cubicBezTo>
                  <a:cubicBezTo>
                    <a:pt x="2657138" y="1377723"/>
                    <a:pt x="2652625" y="1377627"/>
                    <a:pt x="2648208" y="1376955"/>
                  </a:cubicBezTo>
                  <a:cubicBezTo>
                    <a:pt x="2631118" y="1374266"/>
                    <a:pt x="2612299" y="1378779"/>
                    <a:pt x="2597512" y="1367162"/>
                  </a:cubicBezTo>
                  <a:cubicBezTo>
                    <a:pt x="2587911" y="1359672"/>
                    <a:pt x="2578597" y="1361401"/>
                    <a:pt x="2568324" y="1362553"/>
                  </a:cubicBezTo>
                  <a:cubicBezTo>
                    <a:pt x="2560547" y="1363417"/>
                    <a:pt x="2552577" y="1363128"/>
                    <a:pt x="2544704" y="1363225"/>
                  </a:cubicBezTo>
                  <a:cubicBezTo>
                    <a:pt x="2530878" y="1363512"/>
                    <a:pt x="2517052" y="1363609"/>
                    <a:pt x="2503225" y="1364089"/>
                  </a:cubicBezTo>
                  <a:cubicBezTo>
                    <a:pt x="2498808" y="1364281"/>
                    <a:pt x="2494297" y="1366682"/>
                    <a:pt x="2489975" y="1366298"/>
                  </a:cubicBezTo>
                  <a:cubicBezTo>
                    <a:pt x="2470004" y="1364473"/>
                    <a:pt x="2450033" y="1361592"/>
                    <a:pt x="2430061" y="1359960"/>
                  </a:cubicBezTo>
                  <a:cubicBezTo>
                    <a:pt x="2418732" y="1359001"/>
                    <a:pt x="2407114" y="1360824"/>
                    <a:pt x="2395880" y="1359480"/>
                  </a:cubicBezTo>
                  <a:cubicBezTo>
                    <a:pt x="2382919" y="1357944"/>
                    <a:pt x="2370245" y="1354008"/>
                    <a:pt x="2357378" y="1351607"/>
                  </a:cubicBezTo>
                  <a:cubicBezTo>
                    <a:pt x="2353826" y="1350935"/>
                    <a:pt x="2349889" y="1351799"/>
                    <a:pt x="2346145" y="1351991"/>
                  </a:cubicBezTo>
                  <a:cubicBezTo>
                    <a:pt x="2341920" y="1352183"/>
                    <a:pt x="2337791" y="1352567"/>
                    <a:pt x="2333567" y="1352663"/>
                  </a:cubicBezTo>
                  <a:cubicBezTo>
                    <a:pt x="2320700" y="1352856"/>
                    <a:pt x="2307835" y="1352567"/>
                    <a:pt x="2294968" y="1353240"/>
                  </a:cubicBezTo>
                  <a:cubicBezTo>
                    <a:pt x="2287095" y="1353624"/>
                    <a:pt x="2278839" y="1357560"/>
                    <a:pt x="2271540" y="1356120"/>
                  </a:cubicBezTo>
                  <a:cubicBezTo>
                    <a:pt x="2256659" y="1353335"/>
                    <a:pt x="2241776" y="1359576"/>
                    <a:pt x="2226895" y="1354392"/>
                  </a:cubicBezTo>
                  <a:cubicBezTo>
                    <a:pt x="2222285" y="1352856"/>
                    <a:pt x="2215948" y="1356696"/>
                    <a:pt x="2210379" y="1356888"/>
                  </a:cubicBezTo>
                  <a:cubicBezTo>
                    <a:pt x="2196457" y="1357368"/>
                    <a:pt x="2182535" y="1357272"/>
                    <a:pt x="2168613" y="1357176"/>
                  </a:cubicBezTo>
                  <a:cubicBezTo>
                    <a:pt x="2156131" y="1357080"/>
                    <a:pt x="2143168" y="1358424"/>
                    <a:pt x="2131167" y="1355736"/>
                  </a:cubicBezTo>
                  <a:cubicBezTo>
                    <a:pt x="2118588" y="1352856"/>
                    <a:pt x="2107259" y="1353240"/>
                    <a:pt x="2095065" y="1356504"/>
                  </a:cubicBezTo>
                  <a:cubicBezTo>
                    <a:pt x="2086711" y="1358712"/>
                    <a:pt x="2077878" y="1359001"/>
                    <a:pt x="2069237" y="1359672"/>
                  </a:cubicBezTo>
                  <a:cubicBezTo>
                    <a:pt x="2059924" y="1360440"/>
                    <a:pt x="2049650" y="1358424"/>
                    <a:pt x="2041201" y="1361592"/>
                  </a:cubicBezTo>
                  <a:cubicBezTo>
                    <a:pt x="2016044" y="1371002"/>
                    <a:pt x="1990216" y="1373018"/>
                    <a:pt x="1963909" y="1373018"/>
                  </a:cubicBezTo>
                  <a:cubicBezTo>
                    <a:pt x="1959107" y="1373018"/>
                    <a:pt x="1954210" y="1371675"/>
                    <a:pt x="1949603" y="1370234"/>
                  </a:cubicBezTo>
                  <a:cubicBezTo>
                    <a:pt x="1922717" y="1361592"/>
                    <a:pt x="1895737" y="1362360"/>
                    <a:pt x="1868373" y="1367641"/>
                  </a:cubicBezTo>
                  <a:cubicBezTo>
                    <a:pt x="1862708" y="1368794"/>
                    <a:pt x="1856372" y="1368986"/>
                    <a:pt x="1850707" y="1367834"/>
                  </a:cubicBezTo>
                  <a:cubicBezTo>
                    <a:pt x="1834768" y="1364473"/>
                    <a:pt x="1819309" y="1358904"/>
                    <a:pt x="1803275" y="1356504"/>
                  </a:cubicBezTo>
                  <a:cubicBezTo>
                    <a:pt x="1776775" y="1352567"/>
                    <a:pt x="1753828" y="1365817"/>
                    <a:pt x="1730112" y="1374459"/>
                  </a:cubicBezTo>
                  <a:cubicBezTo>
                    <a:pt x="1707548" y="1382620"/>
                    <a:pt x="1688345" y="1401055"/>
                    <a:pt x="1661652" y="1396926"/>
                  </a:cubicBezTo>
                  <a:cubicBezTo>
                    <a:pt x="1658965" y="1396542"/>
                    <a:pt x="1655988" y="1399134"/>
                    <a:pt x="1653011" y="1399807"/>
                  </a:cubicBezTo>
                  <a:cubicBezTo>
                    <a:pt x="1644850" y="1401631"/>
                    <a:pt x="1636689" y="1403839"/>
                    <a:pt x="1628431" y="1404704"/>
                  </a:cubicBezTo>
                  <a:cubicBezTo>
                    <a:pt x="1618350" y="1405856"/>
                    <a:pt x="1608076" y="1405472"/>
                    <a:pt x="1597995" y="1406432"/>
                  </a:cubicBezTo>
                  <a:cubicBezTo>
                    <a:pt x="1585032" y="1407584"/>
                    <a:pt x="1572263" y="1410656"/>
                    <a:pt x="1559396" y="1410656"/>
                  </a:cubicBezTo>
                  <a:cubicBezTo>
                    <a:pt x="1549026" y="1410656"/>
                    <a:pt x="1538753" y="1407104"/>
                    <a:pt x="1528480" y="1405375"/>
                  </a:cubicBezTo>
                  <a:cubicBezTo>
                    <a:pt x="1513981" y="1402975"/>
                    <a:pt x="1498042" y="1403647"/>
                    <a:pt x="1485272" y="1397502"/>
                  </a:cubicBezTo>
                  <a:cubicBezTo>
                    <a:pt x="1471639" y="1390973"/>
                    <a:pt x="1458676" y="1387997"/>
                    <a:pt x="1444562" y="1390013"/>
                  </a:cubicBezTo>
                  <a:cubicBezTo>
                    <a:pt x="1439857" y="1390685"/>
                    <a:pt x="1433808" y="1394718"/>
                    <a:pt x="1431696" y="1398846"/>
                  </a:cubicBezTo>
                  <a:cubicBezTo>
                    <a:pt x="1426991" y="1408064"/>
                    <a:pt x="1420559" y="1409697"/>
                    <a:pt x="1411821" y="1406527"/>
                  </a:cubicBezTo>
                  <a:cubicBezTo>
                    <a:pt x="1404236" y="1403839"/>
                    <a:pt x="1394922" y="1402495"/>
                    <a:pt x="1389738" y="1397310"/>
                  </a:cubicBezTo>
                  <a:cubicBezTo>
                    <a:pt x="1375047" y="1382620"/>
                    <a:pt x="1356324" y="1382140"/>
                    <a:pt x="1338081" y="1378204"/>
                  </a:cubicBezTo>
                  <a:cubicBezTo>
                    <a:pt x="1326945" y="1375802"/>
                    <a:pt x="1316574" y="1375707"/>
                    <a:pt x="1305436" y="1377339"/>
                  </a:cubicBezTo>
                  <a:cubicBezTo>
                    <a:pt x="1281241" y="1380988"/>
                    <a:pt x="1257717" y="1375802"/>
                    <a:pt x="1234481" y="1369178"/>
                  </a:cubicBezTo>
                  <a:cubicBezTo>
                    <a:pt x="1219118" y="1364761"/>
                    <a:pt x="1203372" y="1362073"/>
                    <a:pt x="1188106" y="1357560"/>
                  </a:cubicBezTo>
                  <a:cubicBezTo>
                    <a:pt x="1176680" y="1354104"/>
                    <a:pt x="1165255" y="1349975"/>
                    <a:pt x="1154790" y="1344406"/>
                  </a:cubicBezTo>
                  <a:cubicBezTo>
                    <a:pt x="1139618" y="1336244"/>
                    <a:pt x="1126369" y="1323954"/>
                    <a:pt x="1107069" y="1327219"/>
                  </a:cubicBezTo>
                  <a:cubicBezTo>
                    <a:pt x="1090074" y="1330099"/>
                    <a:pt x="1074713" y="1324051"/>
                    <a:pt x="1059158" y="1318290"/>
                  </a:cubicBezTo>
                  <a:cubicBezTo>
                    <a:pt x="1047732" y="1314065"/>
                    <a:pt x="1036308" y="1309744"/>
                    <a:pt x="1024496" y="1307056"/>
                  </a:cubicBezTo>
                  <a:cubicBezTo>
                    <a:pt x="1010478" y="1303887"/>
                    <a:pt x="994635" y="1305232"/>
                    <a:pt x="982153" y="1299374"/>
                  </a:cubicBezTo>
                  <a:cubicBezTo>
                    <a:pt x="969095" y="1293229"/>
                    <a:pt x="958246" y="1297358"/>
                    <a:pt x="946628" y="1299087"/>
                  </a:cubicBezTo>
                  <a:cubicBezTo>
                    <a:pt x="928097" y="1301775"/>
                    <a:pt x="909661" y="1306768"/>
                    <a:pt x="890939" y="1300431"/>
                  </a:cubicBezTo>
                  <a:cubicBezTo>
                    <a:pt x="868184" y="1292750"/>
                    <a:pt x="845620" y="1284493"/>
                    <a:pt x="822769" y="1277196"/>
                  </a:cubicBezTo>
                  <a:cubicBezTo>
                    <a:pt x="813934" y="1274410"/>
                    <a:pt x="804431" y="1273258"/>
                    <a:pt x="795212" y="1272010"/>
                  </a:cubicBezTo>
                  <a:cubicBezTo>
                    <a:pt x="786476" y="1270954"/>
                    <a:pt x="776010" y="1273642"/>
                    <a:pt x="769288" y="1269610"/>
                  </a:cubicBezTo>
                  <a:cubicBezTo>
                    <a:pt x="752005" y="1259241"/>
                    <a:pt x="734243" y="1254152"/>
                    <a:pt x="714271" y="1254152"/>
                  </a:cubicBezTo>
                  <a:cubicBezTo>
                    <a:pt x="706781" y="1254152"/>
                    <a:pt x="699484" y="1249831"/>
                    <a:pt x="691900" y="1249062"/>
                  </a:cubicBezTo>
                  <a:cubicBezTo>
                    <a:pt x="681529" y="1248103"/>
                    <a:pt x="669623" y="1245510"/>
                    <a:pt x="660598" y="1249159"/>
                  </a:cubicBezTo>
                  <a:cubicBezTo>
                    <a:pt x="639379" y="1257800"/>
                    <a:pt x="622193" y="1250599"/>
                    <a:pt x="603662" y="1242054"/>
                  </a:cubicBezTo>
                  <a:cubicBezTo>
                    <a:pt x="585418" y="1233604"/>
                    <a:pt x="566215" y="1226884"/>
                    <a:pt x="546821" y="1221314"/>
                  </a:cubicBezTo>
                  <a:cubicBezTo>
                    <a:pt x="539524" y="1219298"/>
                    <a:pt x="530787" y="1222659"/>
                    <a:pt x="522721" y="1223330"/>
                  </a:cubicBezTo>
                  <a:cubicBezTo>
                    <a:pt x="519840" y="1223523"/>
                    <a:pt x="516671" y="1223811"/>
                    <a:pt x="514080" y="1222851"/>
                  </a:cubicBezTo>
                  <a:cubicBezTo>
                    <a:pt x="489020" y="1213633"/>
                    <a:pt x="463575" y="1206624"/>
                    <a:pt x="436404" y="1211424"/>
                  </a:cubicBezTo>
                  <a:cubicBezTo>
                    <a:pt x="433908" y="1211905"/>
                    <a:pt x="431123" y="1210849"/>
                    <a:pt x="428626" y="1210177"/>
                  </a:cubicBezTo>
                  <a:cubicBezTo>
                    <a:pt x="416432" y="1206720"/>
                    <a:pt x="404526" y="1201247"/>
                    <a:pt x="392141" y="1199999"/>
                  </a:cubicBezTo>
                  <a:cubicBezTo>
                    <a:pt x="361608" y="1196927"/>
                    <a:pt x="330884" y="1195678"/>
                    <a:pt x="300157" y="1193662"/>
                  </a:cubicBezTo>
                  <a:cubicBezTo>
                    <a:pt x="298237" y="1193566"/>
                    <a:pt x="296221" y="1193566"/>
                    <a:pt x="294493" y="1192894"/>
                  </a:cubicBezTo>
                  <a:cubicBezTo>
                    <a:pt x="283163" y="1188765"/>
                    <a:pt x="273274" y="1190110"/>
                    <a:pt x="263671" y="1197982"/>
                  </a:cubicBezTo>
                  <a:cubicBezTo>
                    <a:pt x="259447" y="1201439"/>
                    <a:pt x="253686" y="1203263"/>
                    <a:pt x="248406" y="1205184"/>
                  </a:cubicBezTo>
                  <a:cubicBezTo>
                    <a:pt x="240628" y="1208065"/>
                    <a:pt x="232659" y="1210849"/>
                    <a:pt x="224594" y="1212673"/>
                  </a:cubicBezTo>
                  <a:cubicBezTo>
                    <a:pt x="216624" y="1214401"/>
                    <a:pt x="208079" y="1216801"/>
                    <a:pt x="200398" y="1215458"/>
                  </a:cubicBezTo>
                  <a:cubicBezTo>
                    <a:pt x="186572" y="1213057"/>
                    <a:pt x="173417" y="1207681"/>
                    <a:pt x="159783" y="1204127"/>
                  </a:cubicBezTo>
                  <a:cubicBezTo>
                    <a:pt x="155079" y="1202879"/>
                    <a:pt x="149893" y="1203072"/>
                    <a:pt x="144997" y="1202975"/>
                  </a:cubicBezTo>
                  <a:cubicBezTo>
                    <a:pt x="133763" y="1202688"/>
                    <a:pt x="122241" y="1205472"/>
                    <a:pt x="112064" y="1197503"/>
                  </a:cubicBezTo>
                  <a:cubicBezTo>
                    <a:pt x="102655" y="1190014"/>
                    <a:pt x="93148" y="1192221"/>
                    <a:pt x="83259" y="1197887"/>
                  </a:cubicBezTo>
                  <a:cubicBezTo>
                    <a:pt x="76154" y="1201920"/>
                    <a:pt x="68090" y="1205088"/>
                    <a:pt x="60120" y="1206624"/>
                  </a:cubicBezTo>
                  <a:cubicBezTo>
                    <a:pt x="49174" y="1208736"/>
                    <a:pt x="38324" y="1209601"/>
                    <a:pt x="26514" y="1208352"/>
                  </a:cubicBezTo>
                  <a:cubicBezTo>
                    <a:pt x="18161" y="1207488"/>
                    <a:pt x="11343" y="1207104"/>
                    <a:pt x="4814" y="1202015"/>
                  </a:cubicBezTo>
                  <a:cubicBezTo>
                    <a:pt x="3759" y="1201247"/>
                    <a:pt x="1839" y="1201055"/>
                    <a:pt x="398" y="1201152"/>
                  </a:cubicBezTo>
                  <a:lnTo>
                    <a:pt x="0" y="1201150"/>
                  </a:lnTo>
                  <a:lnTo>
                    <a:pt x="0" y="1004512"/>
                  </a:lnTo>
                  <a:lnTo>
                    <a:pt x="30355" y="1002784"/>
                  </a:lnTo>
                  <a:cubicBezTo>
                    <a:pt x="37748" y="1002111"/>
                    <a:pt x="44853" y="999520"/>
                    <a:pt x="52151" y="997695"/>
                  </a:cubicBezTo>
                  <a:cubicBezTo>
                    <a:pt x="56183" y="996639"/>
                    <a:pt x="60504" y="993855"/>
                    <a:pt x="64248" y="994430"/>
                  </a:cubicBezTo>
                  <a:cubicBezTo>
                    <a:pt x="85948" y="997791"/>
                    <a:pt x="105823" y="989534"/>
                    <a:pt x="126370" y="985405"/>
                  </a:cubicBezTo>
                  <a:cubicBezTo>
                    <a:pt x="135876" y="983485"/>
                    <a:pt x="144805" y="978876"/>
                    <a:pt x="154022" y="975708"/>
                  </a:cubicBezTo>
                  <a:cubicBezTo>
                    <a:pt x="156423" y="974843"/>
                    <a:pt x="159111" y="974075"/>
                    <a:pt x="161512" y="974268"/>
                  </a:cubicBezTo>
                  <a:cubicBezTo>
                    <a:pt x="175242" y="975420"/>
                    <a:pt x="188876" y="977052"/>
                    <a:pt x="202510" y="978300"/>
                  </a:cubicBezTo>
                  <a:cubicBezTo>
                    <a:pt x="214896" y="979452"/>
                    <a:pt x="227378" y="979836"/>
                    <a:pt x="233235" y="993950"/>
                  </a:cubicBezTo>
                  <a:cubicBezTo>
                    <a:pt x="234100" y="996159"/>
                    <a:pt x="236979" y="997791"/>
                    <a:pt x="239188" y="999231"/>
                  </a:cubicBezTo>
                  <a:cubicBezTo>
                    <a:pt x="273274" y="1021411"/>
                    <a:pt x="291516" y="1020835"/>
                    <a:pt x="324834" y="997407"/>
                  </a:cubicBezTo>
                  <a:cubicBezTo>
                    <a:pt x="328290" y="995007"/>
                    <a:pt x="335683" y="993278"/>
                    <a:pt x="337987" y="995198"/>
                  </a:cubicBezTo>
                  <a:cubicBezTo>
                    <a:pt x="357575" y="1011137"/>
                    <a:pt x="378986" y="1009409"/>
                    <a:pt x="401550" y="1004416"/>
                  </a:cubicBezTo>
                  <a:cubicBezTo>
                    <a:pt x="407407" y="1003072"/>
                    <a:pt x="415664" y="1003072"/>
                    <a:pt x="420081" y="1006240"/>
                  </a:cubicBezTo>
                  <a:cubicBezTo>
                    <a:pt x="441108" y="1020930"/>
                    <a:pt x="463672" y="1018819"/>
                    <a:pt x="486523" y="1014498"/>
                  </a:cubicBezTo>
                  <a:cubicBezTo>
                    <a:pt x="490075" y="1013826"/>
                    <a:pt x="494397" y="1010177"/>
                    <a:pt x="495932" y="1006817"/>
                  </a:cubicBezTo>
                  <a:cubicBezTo>
                    <a:pt x="501406" y="994911"/>
                    <a:pt x="511680" y="990878"/>
                    <a:pt x="523009" y="987517"/>
                  </a:cubicBezTo>
                  <a:cubicBezTo>
                    <a:pt x="540868" y="982044"/>
                    <a:pt x="558438" y="975611"/>
                    <a:pt x="576393" y="970427"/>
                  </a:cubicBezTo>
                  <a:cubicBezTo>
                    <a:pt x="580811" y="969179"/>
                    <a:pt x="586283" y="969947"/>
                    <a:pt x="590892" y="971387"/>
                  </a:cubicBezTo>
                  <a:cubicBezTo>
                    <a:pt x="606638" y="976284"/>
                    <a:pt x="616624" y="988574"/>
                    <a:pt x="627569" y="999904"/>
                  </a:cubicBezTo>
                  <a:cubicBezTo>
                    <a:pt x="632370" y="1004897"/>
                    <a:pt x="638995" y="1008449"/>
                    <a:pt x="645429" y="1011329"/>
                  </a:cubicBezTo>
                  <a:cubicBezTo>
                    <a:pt x="662135" y="1018723"/>
                    <a:pt x="679226" y="1025348"/>
                    <a:pt x="696125" y="1032356"/>
                  </a:cubicBezTo>
                  <a:cubicBezTo>
                    <a:pt x="697757" y="1033029"/>
                    <a:pt x="699100" y="1034757"/>
                    <a:pt x="700349" y="1036197"/>
                  </a:cubicBezTo>
                  <a:cubicBezTo>
                    <a:pt x="712831" y="1051368"/>
                    <a:pt x="725216" y="1066634"/>
                    <a:pt x="737795" y="1081804"/>
                  </a:cubicBezTo>
                  <a:cubicBezTo>
                    <a:pt x="740195" y="1084684"/>
                    <a:pt x="743652" y="1086797"/>
                    <a:pt x="746244" y="1089581"/>
                  </a:cubicBezTo>
                  <a:cubicBezTo>
                    <a:pt x="749893" y="1093422"/>
                    <a:pt x="754502" y="1097071"/>
                    <a:pt x="756422" y="1101680"/>
                  </a:cubicBezTo>
                  <a:cubicBezTo>
                    <a:pt x="762374" y="1116177"/>
                    <a:pt x="773801" y="1122419"/>
                    <a:pt x="788202" y="1125108"/>
                  </a:cubicBezTo>
                  <a:cubicBezTo>
                    <a:pt x="801357" y="1127603"/>
                    <a:pt x="814511" y="1129716"/>
                    <a:pt x="827569" y="1132596"/>
                  </a:cubicBezTo>
                  <a:cubicBezTo>
                    <a:pt x="843507" y="1136053"/>
                    <a:pt x="859350" y="1139798"/>
                    <a:pt x="875097" y="1144022"/>
                  </a:cubicBezTo>
                  <a:cubicBezTo>
                    <a:pt x="881913" y="1145847"/>
                    <a:pt x="889115" y="1147959"/>
                    <a:pt x="894972" y="1151704"/>
                  </a:cubicBezTo>
                  <a:cubicBezTo>
                    <a:pt x="911390" y="1162073"/>
                    <a:pt x="928961" y="1169082"/>
                    <a:pt x="948260" y="1166298"/>
                  </a:cubicBezTo>
                  <a:cubicBezTo>
                    <a:pt x="963718" y="1164089"/>
                    <a:pt x="976680" y="1169754"/>
                    <a:pt x="986282" y="1178588"/>
                  </a:cubicBezTo>
                  <a:cubicBezTo>
                    <a:pt x="1003757" y="1194623"/>
                    <a:pt x="1022479" y="1190973"/>
                    <a:pt x="1041107" y="1185789"/>
                  </a:cubicBezTo>
                  <a:cubicBezTo>
                    <a:pt x="1050708" y="1183101"/>
                    <a:pt x="1058581" y="1183485"/>
                    <a:pt x="1067703" y="1186076"/>
                  </a:cubicBezTo>
                  <a:cubicBezTo>
                    <a:pt x="1088826" y="1192126"/>
                    <a:pt x="1102941" y="1208544"/>
                    <a:pt x="1116574" y="1222946"/>
                  </a:cubicBezTo>
                  <a:cubicBezTo>
                    <a:pt x="1128193" y="1235236"/>
                    <a:pt x="1141251" y="1242149"/>
                    <a:pt x="1155557" y="1247335"/>
                  </a:cubicBezTo>
                  <a:cubicBezTo>
                    <a:pt x="1173608" y="1253959"/>
                    <a:pt x="1187914" y="1251464"/>
                    <a:pt x="1196556" y="1235525"/>
                  </a:cubicBezTo>
                  <a:cubicBezTo>
                    <a:pt x="1198956" y="1231012"/>
                    <a:pt x="1203180" y="1225730"/>
                    <a:pt x="1207693" y="1224387"/>
                  </a:cubicBezTo>
                  <a:cubicBezTo>
                    <a:pt x="1229488" y="1217666"/>
                    <a:pt x="1251572" y="1207872"/>
                    <a:pt x="1274904" y="1213826"/>
                  </a:cubicBezTo>
                  <a:cubicBezTo>
                    <a:pt x="1307165" y="1221987"/>
                    <a:pt x="1338658" y="1221507"/>
                    <a:pt x="1370919" y="1213442"/>
                  </a:cubicBezTo>
                  <a:cubicBezTo>
                    <a:pt x="1423247" y="1200383"/>
                    <a:pt x="1475575" y="1186557"/>
                    <a:pt x="1530593" y="1189437"/>
                  </a:cubicBezTo>
                  <a:cubicBezTo>
                    <a:pt x="1539713" y="1189917"/>
                    <a:pt x="1550563" y="1184060"/>
                    <a:pt x="1558436" y="1178299"/>
                  </a:cubicBezTo>
                  <a:cubicBezTo>
                    <a:pt x="1573511" y="1167354"/>
                    <a:pt x="1572838" y="1166489"/>
                    <a:pt x="1589737" y="1175515"/>
                  </a:cubicBezTo>
                  <a:cubicBezTo>
                    <a:pt x="1593770" y="1177724"/>
                    <a:pt x="1598763" y="1179068"/>
                    <a:pt x="1601740" y="1182333"/>
                  </a:cubicBezTo>
                  <a:cubicBezTo>
                    <a:pt x="1616909" y="1198943"/>
                    <a:pt x="1635633" y="1194910"/>
                    <a:pt x="1654259" y="1192510"/>
                  </a:cubicBezTo>
                  <a:cubicBezTo>
                    <a:pt x="1657524" y="1192030"/>
                    <a:pt x="1661460" y="1191358"/>
                    <a:pt x="1664246" y="1192702"/>
                  </a:cubicBezTo>
                  <a:cubicBezTo>
                    <a:pt x="1676823" y="1198750"/>
                    <a:pt x="1687481" y="1196639"/>
                    <a:pt x="1698427" y="1188381"/>
                  </a:cubicBezTo>
                  <a:cubicBezTo>
                    <a:pt x="1707932" y="1181276"/>
                    <a:pt x="1718878" y="1177052"/>
                    <a:pt x="1730112" y="1185885"/>
                  </a:cubicBezTo>
                  <a:cubicBezTo>
                    <a:pt x="1755076" y="1205472"/>
                    <a:pt x="1781767" y="1206432"/>
                    <a:pt x="1809996" y="1194046"/>
                  </a:cubicBezTo>
                  <a:cubicBezTo>
                    <a:pt x="1830159" y="1185213"/>
                    <a:pt x="1850034" y="1183196"/>
                    <a:pt x="1871254" y="1192126"/>
                  </a:cubicBezTo>
                  <a:cubicBezTo>
                    <a:pt x="1879415" y="1195582"/>
                    <a:pt x="1889977" y="1193278"/>
                    <a:pt x="1899482" y="1194046"/>
                  </a:cubicBezTo>
                  <a:cubicBezTo>
                    <a:pt x="1904859" y="1194430"/>
                    <a:pt x="1910813" y="1194526"/>
                    <a:pt x="1915420" y="1196927"/>
                  </a:cubicBezTo>
                  <a:cubicBezTo>
                    <a:pt x="1927711" y="1203072"/>
                    <a:pt x="1939136" y="1210945"/>
                    <a:pt x="1951522" y="1216994"/>
                  </a:cubicBezTo>
                  <a:cubicBezTo>
                    <a:pt x="1957475" y="1219874"/>
                    <a:pt x="1964580" y="1221410"/>
                    <a:pt x="1971302" y="1221507"/>
                  </a:cubicBezTo>
                  <a:cubicBezTo>
                    <a:pt x="1991177" y="1221987"/>
                    <a:pt x="2011052" y="1221987"/>
                    <a:pt x="2030831" y="1221123"/>
                  </a:cubicBezTo>
                  <a:cubicBezTo>
                    <a:pt x="2063476" y="1219778"/>
                    <a:pt x="2096601" y="1219490"/>
                    <a:pt x="2120125" y="1190878"/>
                  </a:cubicBezTo>
                  <a:cubicBezTo>
                    <a:pt x="2122046" y="1188573"/>
                    <a:pt x="2126174" y="1187229"/>
                    <a:pt x="2129439" y="1186845"/>
                  </a:cubicBezTo>
                  <a:cubicBezTo>
                    <a:pt x="2144513" y="1185021"/>
                    <a:pt x="2159971" y="1184828"/>
                    <a:pt x="2174854" y="1181852"/>
                  </a:cubicBezTo>
                  <a:cubicBezTo>
                    <a:pt x="2186760" y="1179452"/>
                    <a:pt x="2196650" y="1180220"/>
                    <a:pt x="2205674" y="1188669"/>
                  </a:cubicBezTo>
                  <a:cubicBezTo>
                    <a:pt x="2217485" y="1199807"/>
                    <a:pt x="2231887" y="1206336"/>
                    <a:pt x="2247634" y="1202784"/>
                  </a:cubicBezTo>
                  <a:cubicBezTo>
                    <a:pt x="2263379" y="1199327"/>
                    <a:pt x="2273749" y="1206816"/>
                    <a:pt x="2285367" y="1214594"/>
                  </a:cubicBezTo>
                  <a:cubicBezTo>
                    <a:pt x="2293817" y="1220258"/>
                    <a:pt x="2303418" y="1227363"/>
                    <a:pt x="2312827" y="1227939"/>
                  </a:cubicBezTo>
                  <a:cubicBezTo>
                    <a:pt x="2334143" y="1229187"/>
                    <a:pt x="2352482" y="1248967"/>
                    <a:pt x="2375622" y="1237733"/>
                  </a:cubicBezTo>
                  <a:cubicBezTo>
                    <a:pt x="2377158" y="1236965"/>
                    <a:pt x="2379942" y="1238885"/>
                    <a:pt x="2382151" y="1239365"/>
                  </a:cubicBezTo>
                  <a:cubicBezTo>
                    <a:pt x="2399817" y="1243014"/>
                    <a:pt x="2416428" y="1239461"/>
                    <a:pt x="2429390" y="1227459"/>
                  </a:cubicBezTo>
                  <a:cubicBezTo>
                    <a:pt x="2446385" y="1211809"/>
                    <a:pt x="2465203" y="1210272"/>
                    <a:pt x="2486134" y="1215362"/>
                  </a:cubicBezTo>
                  <a:cubicBezTo>
                    <a:pt x="2492856" y="1216994"/>
                    <a:pt x="2499577" y="1218146"/>
                    <a:pt x="2506394" y="1219490"/>
                  </a:cubicBezTo>
                  <a:cubicBezTo>
                    <a:pt x="2515611" y="1221410"/>
                    <a:pt x="2524925" y="1223427"/>
                    <a:pt x="2534142" y="1225347"/>
                  </a:cubicBezTo>
                  <a:cubicBezTo>
                    <a:pt x="2543072" y="1227268"/>
                    <a:pt x="2552962" y="1230532"/>
                    <a:pt x="2559874" y="1222275"/>
                  </a:cubicBezTo>
                  <a:cubicBezTo>
                    <a:pt x="2565827" y="1215169"/>
                    <a:pt x="2570052" y="1215842"/>
                    <a:pt x="2575525" y="1221987"/>
                  </a:cubicBezTo>
                  <a:cubicBezTo>
                    <a:pt x="2594536" y="1243494"/>
                    <a:pt x="2617580" y="1256936"/>
                    <a:pt x="2646960" y="1257896"/>
                  </a:cubicBezTo>
                  <a:cubicBezTo>
                    <a:pt x="2653009" y="1258088"/>
                    <a:pt x="2659154" y="1259432"/>
                    <a:pt x="2665107" y="1260873"/>
                  </a:cubicBezTo>
                  <a:cubicBezTo>
                    <a:pt x="2668756" y="1261736"/>
                    <a:pt x="2673173" y="1262697"/>
                    <a:pt x="2675381" y="1265290"/>
                  </a:cubicBezTo>
                  <a:cubicBezTo>
                    <a:pt x="2692567" y="1285068"/>
                    <a:pt x="2713979" y="1298799"/>
                    <a:pt x="2737311" y="1309841"/>
                  </a:cubicBezTo>
                  <a:cubicBezTo>
                    <a:pt x="2745664" y="1313777"/>
                    <a:pt x="2754594" y="1317713"/>
                    <a:pt x="2763619" y="1318866"/>
                  </a:cubicBezTo>
                  <a:cubicBezTo>
                    <a:pt x="2773028" y="1320018"/>
                    <a:pt x="2782917" y="1318098"/>
                    <a:pt x="2792519" y="1317041"/>
                  </a:cubicBezTo>
                  <a:cubicBezTo>
                    <a:pt x="2798184" y="1316466"/>
                    <a:pt x="2804713" y="1316561"/>
                    <a:pt x="2809226" y="1313777"/>
                  </a:cubicBezTo>
                  <a:cubicBezTo>
                    <a:pt x="2823532" y="1305039"/>
                    <a:pt x="2837358" y="1295631"/>
                    <a:pt x="2850705" y="1285452"/>
                  </a:cubicBezTo>
                  <a:cubicBezTo>
                    <a:pt x="2862131" y="1276715"/>
                    <a:pt x="2864435" y="1275467"/>
                    <a:pt x="2874324" y="1286413"/>
                  </a:cubicBezTo>
                  <a:cubicBezTo>
                    <a:pt x="2884502" y="1297647"/>
                    <a:pt x="2897176" y="1303503"/>
                    <a:pt x="2911194" y="1305903"/>
                  </a:cubicBezTo>
                  <a:cubicBezTo>
                    <a:pt x="2933373" y="1309648"/>
                    <a:pt x="2955745" y="1312816"/>
                    <a:pt x="2978116" y="1314641"/>
                  </a:cubicBezTo>
                  <a:cubicBezTo>
                    <a:pt x="2998375" y="1316273"/>
                    <a:pt x="3008073" y="1307440"/>
                    <a:pt x="3012106" y="1287373"/>
                  </a:cubicBezTo>
                  <a:cubicBezTo>
                    <a:pt x="3014410" y="1276235"/>
                    <a:pt x="3017387" y="1264137"/>
                    <a:pt x="3029676" y="1261161"/>
                  </a:cubicBezTo>
                  <a:cubicBezTo>
                    <a:pt x="3049744" y="1256360"/>
                    <a:pt x="3070579" y="1254248"/>
                    <a:pt x="3080469" y="1230724"/>
                  </a:cubicBezTo>
                  <a:cubicBezTo>
                    <a:pt x="3085941" y="1235909"/>
                    <a:pt x="3089302" y="1238981"/>
                    <a:pt x="3092567" y="1242054"/>
                  </a:cubicBezTo>
                  <a:cubicBezTo>
                    <a:pt x="3101592" y="1250599"/>
                    <a:pt x="3120314" y="1254248"/>
                    <a:pt x="3129821" y="1246855"/>
                  </a:cubicBezTo>
                  <a:cubicBezTo>
                    <a:pt x="3143839" y="1236101"/>
                    <a:pt x="3156705" y="1238117"/>
                    <a:pt x="3170147" y="1246471"/>
                  </a:cubicBezTo>
                  <a:cubicBezTo>
                    <a:pt x="3192615" y="1260297"/>
                    <a:pt x="3217674" y="1257128"/>
                    <a:pt x="3240429" y="1251559"/>
                  </a:cubicBezTo>
                  <a:cubicBezTo>
                    <a:pt x="3257617" y="1247430"/>
                    <a:pt x="3275956" y="1239845"/>
                    <a:pt x="3287189" y="1222466"/>
                  </a:cubicBezTo>
                  <a:cubicBezTo>
                    <a:pt x="3290741" y="1216898"/>
                    <a:pt x="3298711" y="1214113"/>
                    <a:pt x="3305049" y="1210465"/>
                  </a:cubicBezTo>
                  <a:cubicBezTo>
                    <a:pt x="3310329" y="1207488"/>
                    <a:pt x="3315898" y="1204704"/>
                    <a:pt x="3321755" y="1202784"/>
                  </a:cubicBezTo>
                  <a:cubicBezTo>
                    <a:pt x="3327995" y="1200671"/>
                    <a:pt x="3334909" y="1197598"/>
                    <a:pt x="3341055" y="1198463"/>
                  </a:cubicBezTo>
                  <a:cubicBezTo>
                    <a:pt x="3359681" y="1200959"/>
                    <a:pt x="3374467" y="1196062"/>
                    <a:pt x="3387621" y="1182140"/>
                  </a:cubicBezTo>
                  <a:cubicBezTo>
                    <a:pt x="3394439" y="1174939"/>
                    <a:pt x="3404520" y="1166202"/>
                    <a:pt x="3413161" y="1166105"/>
                  </a:cubicBezTo>
                  <a:cubicBezTo>
                    <a:pt x="3434189" y="1165818"/>
                    <a:pt x="3451663" y="1158905"/>
                    <a:pt x="3470579" y="1150647"/>
                  </a:cubicBezTo>
                  <a:cubicBezTo>
                    <a:pt x="3482772" y="1145366"/>
                    <a:pt x="3496598" y="1141718"/>
                    <a:pt x="3509657" y="1136821"/>
                  </a:cubicBezTo>
                  <a:cubicBezTo>
                    <a:pt x="3524923" y="1131060"/>
                    <a:pt x="3541534" y="1128948"/>
                    <a:pt x="3550847" y="1113009"/>
                  </a:cubicBezTo>
                  <a:cubicBezTo>
                    <a:pt x="3551903" y="1111281"/>
                    <a:pt x="3555072" y="1110993"/>
                    <a:pt x="3556608" y="1109361"/>
                  </a:cubicBezTo>
                  <a:cubicBezTo>
                    <a:pt x="3561505" y="1104368"/>
                    <a:pt x="3567842" y="1099760"/>
                    <a:pt x="3570435" y="1093710"/>
                  </a:cubicBezTo>
                  <a:cubicBezTo>
                    <a:pt x="3577923" y="1076044"/>
                    <a:pt x="3583780" y="1057800"/>
                    <a:pt x="3590501" y="1039846"/>
                  </a:cubicBezTo>
                  <a:cubicBezTo>
                    <a:pt x="3591942" y="1036005"/>
                    <a:pt x="3593285" y="1031108"/>
                    <a:pt x="3596263" y="1028900"/>
                  </a:cubicBezTo>
                  <a:cubicBezTo>
                    <a:pt x="3613449" y="1016226"/>
                    <a:pt x="3630925" y="1004032"/>
                    <a:pt x="3648591" y="992030"/>
                  </a:cubicBezTo>
                  <a:cubicBezTo>
                    <a:pt x="3655696" y="987229"/>
                    <a:pt x="3661649" y="989918"/>
                    <a:pt x="3667986" y="995487"/>
                  </a:cubicBezTo>
                  <a:cubicBezTo>
                    <a:pt x="3674131" y="1000768"/>
                    <a:pt x="3681717" y="1006240"/>
                    <a:pt x="3689397" y="1007585"/>
                  </a:cubicBezTo>
                  <a:cubicBezTo>
                    <a:pt x="3704760" y="1010177"/>
                    <a:pt x="3720698" y="1010753"/>
                    <a:pt x="3736349" y="1010753"/>
                  </a:cubicBezTo>
                  <a:cubicBezTo>
                    <a:pt x="3742205" y="1010753"/>
                    <a:pt x="3748446" y="1007297"/>
                    <a:pt x="3753919" y="1004513"/>
                  </a:cubicBezTo>
                  <a:cubicBezTo>
                    <a:pt x="3764289" y="999231"/>
                    <a:pt x="3773890" y="992126"/>
                    <a:pt x="3784643" y="987710"/>
                  </a:cubicBezTo>
                  <a:cubicBezTo>
                    <a:pt x="3797126" y="982621"/>
                    <a:pt x="3804615" y="974459"/>
                    <a:pt x="3808359" y="961689"/>
                  </a:cubicBezTo>
                  <a:cubicBezTo>
                    <a:pt x="3813929" y="942679"/>
                    <a:pt x="3827179" y="929428"/>
                    <a:pt x="3842829" y="918674"/>
                  </a:cubicBezTo>
                  <a:cubicBezTo>
                    <a:pt x="3862705" y="904944"/>
                    <a:pt x="3886421" y="905616"/>
                    <a:pt x="3908983" y="902256"/>
                  </a:cubicBezTo>
                  <a:cubicBezTo>
                    <a:pt x="3917625" y="901008"/>
                    <a:pt x="3926555" y="899951"/>
                    <a:pt x="3934428" y="896783"/>
                  </a:cubicBezTo>
                  <a:cubicBezTo>
                    <a:pt x="3964288" y="884877"/>
                    <a:pt x="3994149" y="873548"/>
                    <a:pt x="4026987" y="873835"/>
                  </a:cubicBezTo>
                  <a:cubicBezTo>
                    <a:pt x="4029674" y="873835"/>
                    <a:pt x="4032363" y="873548"/>
                    <a:pt x="4035051" y="873067"/>
                  </a:cubicBezTo>
                  <a:cubicBezTo>
                    <a:pt x="4058383" y="869131"/>
                    <a:pt x="4082483" y="867594"/>
                    <a:pt x="4099189" y="846664"/>
                  </a:cubicBezTo>
                  <a:cubicBezTo>
                    <a:pt x="4102261" y="842823"/>
                    <a:pt x="4109271" y="841671"/>
                    <a:pt x="4114647" y="840134"/>
                  </a:cubicBezTo>
                  <a:cubicBezTo>
                    <a:pt x="4123961" y="837638"/>
                    <a:pt x="4130203" y="832549"/>
                    <a:pt x="4133563" y="823427"/>
                  </a:cubicBezTo>
                  <a:cubicBezTo>
                    <a:pt x="4139229" y="807681"/>
                    <a:pt x="4145949" y="792223"/>
                    <a:pt x="4151039" y="776284"/>
                  </a:cubicBezTo>
                  <a:cubicBezTo>
                    <a:pt x="4154591" y="765338"/>
                    <a:pt x="4161215" y="759289"/>
                    <a:pt x="4171489" y="754776"/>
                  </a:cubicBezTo>
                  <a:cubicBezTo>
                    <a:pt x="4177251" y="752280"/>
                    <a:pt x="4182243" y="746808"/>
                    <a:pt x="4186372" y="741718"/>
                  </a:cubicBezTo>
                  <a:cubicBezTo>
                    <a:pt x="4191365" y="735573"/>
                    <a:pt x="4193957" y="727412"/>
                    <a:pt x="4199429" y="721940"/>
                  </a:cubicBezTo>
                  <a:cubicBezTo>
                    <a:pt x="4212775" y="708305"/>
                    <a:pt x="4216905" y="693231"/>
                    <a:pt x="4212487" y="674604"/>
                  </a:cubicBezTo>
                  <a:cubicBezTo>
                    <a:pt x="4208551" y="658090"/>
                    <a:pt x="4218921" y="636006"/>
                    <a:pt x="4232555" y="632645"/>
                  </a:cubicBezTo>
                  <a:cubicBezTo>
                    <a:pt x="4247629" y="628900"/>
                    <a:pt x="4257999" y="619684"/>
                    <a:pt x="4268657" y="609410"/>
                  </a:cubicBezTo>
                  <a:cubicBezTo>
                    <a:pt x="4274609" y="603649"/>
                    <a:pt x="4282963" y="598656"/>
                    <a:pt x="4291028" y="597216"/>
                  </a:cubicBezTo>
                  <a:cubicBezTo>
                    <a:pt x="4321657" y="591647"/>
                    <a:pt x="4350557" y="598464"/>
                    <a:pt x="4379651" y="609506"/>
                  </a:cubicBezTo>
                  <a:cubicBezTo>
                    <a:pt x="4398661" y="616707"/>
                    <a:pt x="4419784" y="618627"/>
                    <a:pt x="4440139" y="621507"/>
                  </a:cubicBezTo>
                  <a:cubicBezTo>
                    <a:pt x="4446477" y="622371"/>
                    <a:pt x="4454542" y="620452"/>
                    <a:pt x="4460015" y="616899"/>
                  </a:cubicBezTo>
                  <a:cubicBezTo>
                    <a:pt x="4479218" y="604609"/>
                    <a:pt x="4498325" y="591935"/>
                    <a:pt x="4516183" y="577724"/>
                  </a:cubicBezTo>
                  <a:cubicBezTo>
                    <a:pt x="4532795" y="564379"/>
                    <a:pt x="4551517" y="558810"/>
                    <a:pt x="4571681" y="560250"/>
                  </a:cubicBezTo>
                  <a:cubicBezTo>
                    <a:pt x="4586371" y="561306"/>
                    <a:pt x="4599621" y="558905"/>
                    <a:pt x="4613447" y="555257"/>
                  </a:cubicBezTo>
                  <a:cubicBezTo>
                    <a:pt x="4624969" y="552185"/>
                    <a:pt x="4637643" y="550072"/>
                    <a:pt x="4649355" y="551417"/>
                  </a:cubicBezTo>
                  <a:cubicBezTo>
                    <a:pt x="4665775" y="553337"/>
                    <a:pt x="4679313" y="550553"/>
                    <a:pt x="4692467" y="540663"/>
                  </a:cubicBezTo>
                  <a:cubicBezTo>
                    <a:pt x="4699476" y="535382"/>
                    <a:pt x="4708502" y="532598"/>
                    <a:pt x="4716855" y="528949"/>
                  </a:cubicBezTo>
                  <a:cubicBezTo>
                    <a:pt x="4729721" y="523284"/>
                    <a:pt x="4743067" y="518483"/>
                    <a:pt x="4755645" y="512147"/>
                  </a:cubicBezTo>
                  <a:cubicBezTo>
                    <a:pt x="4769183" y="505425"/>
                    <a:pt x="4781569" y="496112"/>
                    <a:pt x="4795395" y="490351"/>
                  </a:cubicBezTo>
                  <a:cubicBezTo>
                    <a:pt x="4810278" y="484110"/>
                    <a:pt x="4819879" y="474605"/>
                    <a:pt x="4825928" y="459818"/>
                  </a:cubicBezTo>
                  <a:cubicBezTo>
                    <a:pt x="4829769" y="450504"/>
                    <a:pt x="4835049" y="440615"/>
                    <a:pt x="4842347" y="434086"/>
                  </a:cubicBezTo>
                  <a:cubicBezTo>
                    <a:pt x="4857422" y="420740"/>
                    <a:pt x="4875087" y="410370"/>
                    <a:pt x="4890451" y="397216"/>
                  </a:cubicBezTo>
                  <a:cubicBezTo>
                    <a:pt x="4912054" y="378781"/>
                    <a:pt x="4932025" y="359194"/>
                    <a:pt x="4933945" y="327701"/>
                  </a:cubicBezTo>
                  <a:cubicBezTo>
                    <a:pt x="4935001" y="310322"/>
                    <a:pt x="4944219" y="302929"/>
                    <a:pt x="4961214" y="298801"/>
                  </a:cubicBezTo>
                  <a:cubicBezTo>
                    <a:pt x="4966878" y="297457"/>
                    <a:pt x="4974945" y="294864"/>
                    <a:pt x="4976672" y="290639"/>
                  </a:cubicBezTo>
                  <a:cubicBezTo>
                    <a:pt x="4981857" y="278061"/>
                    <a:pt x="4992610" y="275565"/>
                    <a:pt x="5002979" y="270573"/>
                  </a:cubicBezTo>
                  <a:cubicBezTo>
                    <a:pt x="5009221" y="267596"/>
                    <a:pt x="5016903" y="261739"/>
                    <a:pt x="5018535" y="255690"/>
                  </a:cubicBezTo>
                  <a:cubicBezTo>
                    <a:pt x="5025255" y="231206"/>
                    <a:pt x="5043690" y="216804"/>
                    <a:pt x="5061069" y="200961"/>
                  </a:cubicBezTo>
                  <a:cubicBezTo>
                    <a:pt x="5066158" y="196256"/>
                    <a:pt x="5071631" y="190879"/>
                    <a:pt x="5074127" y="184735"/>
                  </a:cubicBezTo>
                  <a:cubicBezTo>
                    <a:pt x="5079409" y="171484"/>
                    <a:pt x="5087281" y="161882"/>
                    <a:pt x="5101108" y="156891"/>
                  </a:cubicBezTo>
                  <a:cubicBezTo>
                    <a:pt x="5105524" y="155354"/>
                    <a:pt x="5109557" y="151801"/>
                    <a:pt x="5112918" y="148441"/>
                  </a:cubicBezTo>
                  <a:cubicBezTo>
                    <a:pt x="5120119" y="141144"/>
                    <a:pt x="5126167" y="132598"/>
                    <a:pt x="5133753" y="125782"/>
                  </a:cubicBezTo>
                  <a:cubicBezTo>
                    <a:pt x="5153051" y="108211"/>
                    <a:pt x="5172159" y="90928"/>
                    <a:pt x="5183393" y="66348"/>
                  </a:cubicBezTo>
                  <a:cubicBezTo>
                    <a:pt x="5188865" y="54346"/>
                    <a:pt x="5195107" y="41288"/>
                    <a:pt x="5204709" y="33030"/>
                  </a:cubicBezTo>
                  <a:cubicBezTo>
                    <a:pt x="5216903" y="22565"/>
                    <a:pt x="5232937" y="16612"/>
                    <a:pt x="5247243" y="845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192" name="Freeform: Shape 7191">
              <a:extLst>
                <a:ext uri="{FF2B5EF4-FFF2-40B4-BE49-F238E27FC236}">
                  <a16:creationId xmlns:a16="http://schemas.microsoft.com/office/drawing/2014/main" id="{8EC44C88-69E3-42EE-86E8-9B45F712B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7088" y="4795537"/>
              <a:ext cx="5260975" cy="1410656"/>
            </a:xfrm>
            <a:custGeom>
              <a:avLst/>
              <a:gdLst>
                <a:gd name="connsiteX0" fmla="*/ 5260975 w 5260975"/>
                <a:gd name="connsiteY0" fmla="*/ 0 h 1410656"/>
                <a:gd name="connsiteX1" fmla="*/ 5260975 w 5260975"/>
                <a:gd name="connsiteY1" fmla="*/ 221634 h 1410656"/>
                <a:gd name="connsiteX2" fmla="*/ 5226503 w 5260975"/>
                <a:gd name="connsiteY2" fmla="*/ 237063 h 1410656"/>
                <a:gd name="connsiteX3" fmla="*/ 5206341 w 5260975"/>
                <a:gd name="connsiteY3" fmla="*/ 245128 h 1410656"/>
                <a:gd name="connsiteX4" fmla="*/ 5123287 w 5260975"/>
                <a:gd name="connsiteY4" fmla="*/ 297073 h 1410656"/>
                <a:gd name="connsiteX5" fmla="*/ 5048107 w 5260975"/>
                <a:gd name="connsiteY5" fmla="*/ 361307 h 1410656"/>
                <a:gd name="connsiteX6" fmla="*/ 4992899 w 5260975"/>
                <a:gd name="connsiteY6" fmla="*/ 437542 h 1410656"/>
                <a:gd name="connsiteX7" fmla="*/ 4977440 w 5260975"/>
                <a:gd name="connsiteY7" fmla="*/ 455690 h 1410656"/>
                <a:gd name="connsiteX8" fmla="*/ 4935193 w 5260975"/>
                <a:gd name="connsiteY8" fmla="*/ 478445 h 1410656"/>
                <a:gd name="connsiteX9" fmla="*/ 4897844 w 5260975"/>
                <a:gd name="connsiteY9" fmla="*/ 495535 h 1410656"/>
                <a:gd name="connsiteX10" fmla="*/ 4870767 w 5260975"/>
                <a:gd name="connsiteY10" fmla="*/ 514451 h 1410656"/>
                <a:gd name="connsiteX11" fmla="*/ 4847916 w 5260975"/>
                <a:gd name="connsiteY11" fmla="*/ 531830 h 1410656"/>
                <a:gd name="connsiteX12" fmla="*/ 4796163 w 5260975"/>
                <a:gd name="connsiteY12" fmla="*/ 576765 h 1410656"/>
                <a:gd name="connsiteX13" fmla="*/ 4738843 w 5260975"/>
                <a:gd name="connsiteY13" fmla="*/ 614691 h 1410656"/>
                <a:gd name="connsiteX14" fmla="*/ 4692755 w 5260975"/>
                <a:gd name="connsiteY14" fmla="*/ 661162 h 1410656"/>
                <a:gd name="connsiteX15" fmla="*/ 4673744 w 5260975"/>
                <a:gd name="connsiteY15" fmla="*/ 686318 h 1410656"/>
                <a:gd name="connsiteX16" fmla="*/ 4633801 w 5260975"/>
                <a:gd name="connsiteY16" fmla="*/ 703505 h 1410656"/>
                <a:gd name="connsiteX17" fmla="*/ 4590499 w 5260975"/>
                <a:gd name="connsiteY17" fmla="*/ 730389 h 1410656"/>
                <a:gd name="connsiteX18" fmla="*/ 4559773 w 5260975"/>
                <a:gd name="connsiteY18" fmla="*/ 757081 h 1410656"/>
                <a:gd name="connsiteX19" fmla="*/ 4536059 w 5260975"/>
                <a:gd name="connsiteY19" fmla="*/ 774940 h 1410656"/>
                <a:gd name="connsiteX20" fmla="*/ 4502549 w 5260975"/>
                <a:gd name="connsiteY20" fmla="*/ 792895 h 1410656"/>
                <a:gd name="connsiteX21" fmla="*/ 4468944 w 5260975"/>
                <a:gd name="connsiteY21" fmla="*/ 816419 h 1410656"/>
                <a:gd name="connsiteX22" fmla="*/ 4452622 w 5260975"/>
                <a:gd name="connsiteY22" fmla="*/ 830917 h 1410656"/>
                <a:gd name="connsiteX23" fmla="*/ 4421032 w 5260975"/>
                <a:gd name="connsiteY23" fmla="*/ 855016 h 1410656"/>
                <a:gd name="connsiteX24" fmla="*/ 4388483 w 5260975"/>
                <a:gd name="connsiteY24" fmla="*/ 877484 h 1410656"/>
                <a:gd name="connsiteX25" fmla="*/ 4327321 w 5260975"/>
                <a:gd name="connsiteY25" fmla="*/ 903216 h 1410656"/>
                <a:gd name="connsiteX26" fmla="*/ 4271633 w 5260975"/>
                <a:gd name="connsiteY26" fmla="*/ 941046 h 1410656"/>
                <a:gd name="connsiteX27" fmla="*/ 4227465 w 5260975"/>
                <a:gd name="connsiteY27" fmla="*/ 968698 h 1410656"/>
                <a:gd name="connsiteX28" fmla="*/ 4201733 w 5260975"/>
                <a:gd name="connsiteY28" fmla="*/ 986846 h 1410656"/>
                <a:gd name="connsiteX29" fmla="*/ 4154494 w 5260975"/>
                <a:gd name="connsiteY29" fmla="*/ 1027364 h 1410656"/>
                <a:gd name="connsiteX30" fmla="*/ 4081234 w 5260975"/>
                <a:gd name="connsiteY30" fmla="*/ 1069994 h 1410656"/>
                <a:gd name="connsiteX31" fmla="*/ 4036971 w 5260975"/>
                <a:gd name="connsiteY31" fmla="*/ 1093038 h 1410656"/>
                <a:gd name="connsiteX32" fmla="*/ 3941725 w 5260975"/>
                <a:gd name="connsiteY32" fmla="*/ 1127796 h 1410656"/>
                <a:gd name="connsiteX33" fmla="*/ 3910999 w 5260975"/>
                <a:gd name="connsiteY33" fmla="*/ 1140182 h 1410656"/>
                <a:gd name="connsiteX34" fmla="*/ 3875859 w 5260975"/>
                <a:gd name="connsiteY34" fmla="*/ 1148343 h 1410656"/>
                <a:gd name="connsiteX35" fmla="*/ 3819401 w 5260975"/>
                <a:gd name="connsiteY35" fmla="*/ 1167642 h 1410656"/>
                <a:gd name="connsiteX36" fmla="*/ 3709176 w 5260975"/>
                <a:gd name="connsiteY36" fmla="*/ 1200863 h 1410656"/>
                <a:gd name="connsiteX37" fmla="*/ 3684981 w 5260975"/>
                <a:gd name="connsiteY37" fmla="*/ 1205952 h 1410656"/>
                <a:gd name="connsiteX38" fmla="*/ 3623338 w 5260975"/>
                <a:gd name="connsiteY38" fmla="*/ 1227363 h 1410656"/>
                <a:gd name="connsiteX39" fmla="*/ 3586373 w 5260975"/>
                <a:gd name="connsiteY39" fmla="*/ 1241765 h 1410656"/>
                <a:gd name="connsiteX40" fmla="*/ 3555743 w 5260975"/>
                <a:gd name="connsiteY40" fmla="*/ 1250023 h 1410656"/>
                <a:gd name="connsiteX41" fmla="*/ 3528667 w 5260975"/>
                <a:gd name="connsiteY41" fmla="*/ 1253864 h 1410656"/>
                <a:gd name="connsiteX42" fmla="*/ 3457424 w 5260975"/>
                <a:gd name="connsiteY42" fmla="*/ 1272874 h 1410656"/>
                <a:gd name="connsiteX43" fmla="*/ 3429003 w 5260975"/>
                <a:gd name="connsiteY43" fmla="*/ 1280364 h 1410656"/>
                <a:gd name="connsiteX44" fmla="*/ 3355264 w 5260975"/>
                <a:gd name="connsiteY44" fmla="*/ 1306096 h 1410656"/>
                <a:gd name="connsiteX45" fmla="*/ 3292757 w 5260975"/>
                <a:gd name="connsiteY45" fmla="*/ 1323090 h 1410656"/>
                <a:gd name="connsiteX46" fmla="*/ 3266643 w 5260975"/>
                <a:gd name="connsiteY46" fmla="*/ 1331251 h 1410656"/>
                <a:gd name="connsiteX47" fmla="*/ 3206921 w 5260975"/>
                <a:gd name="connsiteY47" fmla="*/ 1344886 h 1410656"/>
                <a:gd name="connsiteX48" fmla="*/ 3173123 w 5260975"/>
                <a:gd name="connsiteY48" fmla="*/ 1354488 h 1410656"/>
                <a:gd name="connsiteX49" fmla="*/ 3090646 w 5260975"/>
                <a:gd name="connsiteY49" fmla="*/ 1365337 h 1410656"/>
                <a:gd name="connsiteX50" fmla="*/ 3005480 w 5260975"/>
                <a:gd name="connsiteY50" fmla="*/ 1375802 h 1410656"/>
                <a:gd name="connsiteX51" fmla="*/ 2958721 w 5260975"/>
                <a:gd name="connsiteY51" fmla="*/ 1379259 h 1410656"/>
                <a:gd name="connsiteX52" fmla="*/ 2917915 w 5260975"/>
                <a:gd name="connsiteY52" fmla="*/ 1384733 h 1410656"/>
                <a:gd name="connsiteX53" fmla="*/ 2882389 w 5260975"/>
                <a:gd name="connsiteY53" fmla="*/ 1388189 h 1410656"/>
                <a:gd name="connsiteX54" fmla="*/ 2825837 w 5260975"/>
                <a:gd name="connsiteY54" fmla="*/ 1395198 h 1410656"/>
                <a:gd name="connsiteX55" fmla="*/ 2802313 w 5260975"/>
                <a:gd name="connsiteY55" fmla="*/ 1397023 h 1410656"/>
                <a:gd name="connsiteX56" fmla="*/ 2746816 w 5260975"/>
                <a:gd name="connsiteY56" fmla="*/ 1396926 h 1410656"/>
                <a:gd name="connsiteX57" fmla="*/ 2727517 w 5260975"/>
                <a:gd name="connsiteY57" fmla="*/ 1395966 h 1410656"/>
                <a:gd name="connsiteX58" fmla="*/ 2690359 w 5260975"/>
                <a:gd name="connsiteY58" fmla="*/ 1384060 h 1410656"/>
                <a:gd name="connsiteX59" fmla="*/ 2685943 w 5260975"/>
                <a:gd name="connsiteY59" fmla="*/ 1383196 h 1410656"/>
                <a:gd name="connsiteX60" fmla="*/ 2661554 w 5260975"/>
                <a:gd name="connsiteY60" fmla="*/ 1378491 h 1410656"/>
                <a:gd name="connsiteX61" fmla="*/ 2648208 w 5260975"/>
                <a:gd name="connsiteY61" fmla="*/ 1376955 h 1410656"/>
                <a:gd name="connsiteX62" fmla="*/ 2597512 w 5260975"/>
                <a:gd name="connsiteY62" fmla="*/ 1367162 h 1410656"/>
                <a:gd name="connsiteX63" fmla="*/ 2568324 w 5260975"/>
                <a:gd name="connsiteY63" fmla="*/ 1362553 h 1410656"/>
                <a:gd name="connsiteX64" fmla="*/ 2544704 w 5260975"/>
                <a:gd name="connsiteY64" fmla="*/ 1363225 h 1410656"/>
                <a:gd name="connsiteX65" fmla="*/ 2503225 w 5260975"/>
                <a:gd name="connsiteY65" fmla="*/ 1364089 h 1410656"/>
                <a:gd name="connsiteX66" fmla="*/ 2489975 w 5260975"/>
                <a:gd name="connsiteY66" fmla="*/ 1366298 h 1410656"/>
                <a:gd name="connsiteX67" fmla="*/ 2430061 w 5260975"/>
                <a:gd name="connsiteY67" fmla="*/ 1359960 h 1410656"/>
                <a:gd name="connsiteX68" fmla="*/ 2395880 w 5260975"/>
                <a:gd name="connsiteY68" fmla="*/ 1359480 h 1410656"/>
                <a:gd name="connsiteX69" fmla="*/ 2357378 w 5260975"/>
                <a:gd name="connsiteY69" fmla="*/ 1351607 h 1410656"/>
                <a:gd name="connsiteX70" fmla="*/ 2346145 w 5260975"/>
                <a:gd name="connsiteY70" fmla="*/ 1351991 h 1410656"/>
                <a:gd name="connsiteX71" fmla="*/ 2333567 w 5260975"/>
                <a:gd name="connsiteY71" fmla="*/ 1352663 h 1410656"/>
                <a:gd name="connsiteX72" fmla="*/ 2294968 w 5260975"/>
                <a:gd name="connsiteY72" fmla="*/ 1353240 h 1410656"/>
                <a:gd name="connsiteX73" fmla="*/ 2271540 w 5260975"/>
                <a:gd name="connsiteY73" fmla="*/ 1356120 h 1410656"/>
                <a:gd name="connsiteX74" fmla="*/ 2226895 w 5260975"/>
                <a:gd name="connsiteY74" fmla="*/ 1354392 h 1410656"/>
                <a:gd name="connsiteX75" fmla="*/ 2210379 w 5260975"/>
                <a:gd name="connsiteY75" fmla="*/ 1356888 h 1410656"/>
                <a:gd name="connsiteX76" fmla="*/ 2168613 w 5260975"/>
                <a:gd name="connsiteY76" fmla="*/ 1357176 h 1410656"/>
                <a:gd name="connsiteX77" fmla="*/ 2131167 w 5260975"/>
                <a:gd name="connsiteY77" fmla="*/ 1355736 h 1410656"/>
                <a:gd name="connsiteX78" fmla="*/ 2095065 w 5260975"/>
                <a:gd name="connsiteY78" fmla="*/ 1356504 h 1410656"/>
                <a:gd name="connsiteX79" fmla="*/ 2069237 w 5260975"/>
                <a:gd name="connsiteY79" fmla="*/ 1359672 h 1410656"/>
                <a:gd name="connsiteX80" fmla="*/ 2041201 w 5260975"/>
                <a:gd name="connsiteY80" fmla="*/ 1361592 h 1410656"/>
                <a:gd name="connsiteX81" fmla="*/ 1963909 w 5260975"/>
                <a:gd name="connsiteY81" fmla="*/ 1373018 h 1410656"/>
                <a:gd name="connsiteX82" fmla="*/ 1949603 w 5260975"/>
                <a:gd name="connsiteY82" fmla="*/ 1370234 h 1410656"/>
                <a:gd name="connsiteX83" fmla="*/ 1868373 w 5260975"/>
                <a:gd name="connsiteY83" fmla="*/ 1367641 h 1410656"/>
                <a:gd name="connsiteX84" fmla="*/ 1850707 w 5260975"/>
                <a:gd name="connsiteY84" fmla="*/ 1367834 h 1410656"/>
                <a:gd name="connsiteX85" fmla="*/ 1803275 w 5260975"/>
                <a:gd name="connsiteY85" fmla="*/ 1356504 h 1410656"/>
                <a:gd name="connsiteX86" fmla="*/ 1730112 w 5260975"/>
                <a:gd name="connsiteY86" fmla="*/ 1374459 h 1410656"/>
                <a:gd name="connsiteX87" fmla="*/ 1661652 w 5260975"/>
                <a:gd name="connsiteY87" fmla="*/ 1396926 h 1410656"/>
                <a:gd name="connsiteX88" fmla="*/ 1653011 w 5260975"/>
                <a:gd name="connsiteY88" fmla="*/ 1399807 h 1410656"/>
                <a:gd name="connsiteX89" fmla="*/ 1628431 w 5260975"/>
                <a:gd name="connsiteY89" fmla="*/ 1404704 h 1410656"/>
                <a:gd name="connsiteX90" fmla="*/ 1597995 w 5260975"/>
                <a:gd name="connsiteY90" fmla="*/ 1406432 h 1410656"/>
                <a:gd name="connsiteX91" fmla="*/ 1559396 w 5260975"/>
                <a:gd name="connsiteY91" fmla="*/ 1410656 h 1410656"/>
                <a:gd name="connsiteX92" fmla="*/ 1528480 w 5260975"/>
                <a:gd name="connsiteY92" fmla="*/ 1405375 h 1410656"/>
                <a:gd name="connsiteX93" fmla="*/ 1485272 w 5260975"/>
                <a:gd name="connsiteY93" fmla="*/ 1397502 h 1410656"/>
                <a:gd name="connsiteX94" fmla="*/ 1444562 w 5260975"/>
                <a:gd name="connsiteY94" fmla="*/ 1390013 h 1410656"/>
                <a:gd name="connsiteX95" fmla="*/ 1431696 w 5260975"/>
                <a:gd name="connsiteY95" fmla="*/ 1398846 h 1410656"/>
                <a:gd name="connsiteX96" fmla="*/ 1411821 w 5260975"/>
                <a:gd name="connsiteY96" fmla="*/ 1406527 h 1410656"/>
                <a:gd name="connsiteX97" fmla="*/ 1389738 w 5260975"/>
                <a:gd name="connsiteY97" fmla="*/ 1397310 h 1410656"/>
                <a:gd name="connsiteX98" fmla="*/ 1338081 w 5260975"/>
                <a:gd name="connsiteY98" fmla="*/ 1378204 h 1410656"/>
                <a:gd name="connsiteX99" fmla="*/ 1305436 w 5260975"/>
                <a:gd name="connsiteY99" fmla="*/ 1377339 h 1410656"/>
                <a:gd name="connsiteX100" fmla="*/ 1234481 w 5260975"/>
                <a:gd name="connsiteY100" fmla="*/ 1369178 h 1410656"/>
                <a:gd name="connsiteX101" fmla="*/ 1188106 w 5260975"/>
                <a:gd name="connsiteY101" fmla="*/ 1357560 h 1410656"/>
                <a:gd name="connsiteX102" fmla="*/ 1154790 w 5260975"/>
                <a:gd name="connsiteY102" fmla="*/ 1344406 h 1410656"/>
                <a:gd name="connsiteX103" fmla="*/ 1107069 w 5260975"/>
                <a:gd name="connsiteY103" fmla="*/ 1327219 h 1410656"/>
                <a:gd name="connsiteX104" fmla="*/ 1059158 w 5260975"/>
                <a:gd name="connsiteY104" fmla="*/ 1318290 h 1410656"/>
                <a:gd name="connsiteX105" fmla="*/ 1024496 w 5260975"/>
                <a:gd name="connsiteY105" fmla="*/ 1307056 h 1410656"/>
                <a:gd name="connsiteX106" fmla="*/ 982153 w 5260975"/>
                <a:gd name="connsiteY106" fmla="*/ 1299374 h 1410656"/>
                <a:gd name="connsiteX107" fmla="*/ 946628 w 5260975"/>
                <a:gd name="connsiteY107" fmla="*/ 1299087 h 1410656"/>
                <a:gd name="connsiteX108" fmla="*/ 890939 w 5260975"/>
                <a:gd name="connsiteY108" fmla="*/ 1300431 h 1410656"/>
                <a:gd name="connsiteX109" fmla="*/ 822769 w 5260975"/>
                <a:gd name="connsiteY109" fmla="*/ 1277196 h 1410656"/>
                <a:gd name="connsiteX110" fmla="*/ 795212 w 5260975"/>
                <a:gd name="connsiteY110" fmla="*/ 1272010 h 1410656"/>
                <a:gd name="connsiteX111" fmla="*/ 769288 w 5260975"/>
                <a:gd name="connsiteY111" fmla="*/ 1269610 h 1410656"/>
                <a:gd name="connsiteX112" fmla="*/ 714271 w 5260975"/>
                <a:gd name="connsiteY112" fmla="*/ 1254152 h 1410656"/>
                <a:gd name="connsiteX113" fmla="*/ 691900 w 5260975"/>
                <a:gd name="connsiteY113" fmla="*/ 1249062 h 1410656"/>
                <a:gd name="connsiteX114" fmla="*/ 660598 w 5260975"/>
                <a:gd name="connsiteY114" fmla="*/ 1249159 h 1410656"/>
                <a:gd name="connsiteX115" fmla="*/ 603662 w 5260975"/>
                <a:gd name="connsiteY115" fmla="*/ 1242054 h 1410656"/>
                <a:gd name="connsiteX116" fmla="*/ 546821 w 5260975"/>
                <a:gd name="connsiteY116" fmla="*/ 1221314 h 1410656"/>
                <a:gd name="connsiteX117" fmla="*/ 522721 w 5260975"/>
                <a:gd name="connsiteY117" fmla="*/ 1223330 h 1410656"/>
                <a:gd name="connsiteX118" fmla="*/ 514080 w 5260975"/>
                <a:gd name="connsiteY118" fmla="*/ 1222851 h 1410656"/>
                <a:gd name="connsiteX119" fmla="*/ 436404 w 5260975"/>
                <a:gd name="connsiteY119" fmla="*/ 1211424 h 1410656"/>
                <a:gd name="connsiteX120" fmla="*/ 428626 w 5260975"/>
                <a:gd name="connsiteY120" fmla="*/ 1210177 h 1410656"/>
                <a:gd name="connsiteX121" fmla="*/ 392141 w 5260975"/>
                <a:gd name="connsiteY121" fmla="*/ 1199999 h 1410656"/>
                <a:gd name="connsiteX122" fmla="*/ 300157 w 5260975"/>
                <a:gd name="connsiteY122" fmla="*/ 1193662 h 1410656"/>
                <a:gd name="connsiteX123" fmla="*/ 294493 w 5260975"/>
                <a:gd name="connsiteY123" fmla="*/ 1192894 h 1410656"/>
                <a:gd name="connsiteX124" fmla="*/ 263671 w 5260975"/>
                <a:gd name="connsiteY124" fmla="*/ 1197982 h 1410656"/>
                <a:gd name="connsiteX125" fmla="*/ 248406 w 5260975"/>
                <a:gd name="connsiteY125" fmla="*/ 1205184 h 1410656"/>
                <a:gd name="connsiteX126" fmla="*/ 224594 w 5260975"/>
                <a:gd name="connsiteY126" fmla="*/ 1212673 h 1410656"/>
                <a:gd name="connsiteX127" fmla="*/ 200398 w 5260975"/>
                <a:gd name="connsiteY127" fmla="*/ 1215458 h 1410656"/>
                <a:gd name="connsiteX128" fmla="*/ 159783 w 5260975"/>
                <a:gd name="connsiteY128" fmla="*/ 1204127 h 1410656"/>
                <a:gd name="connsiteX129" fmla="*/ 144997 w 5260975"/>
                <a:gd name="connsiteY129" fmla="*/ 1202975 h 1410656"/>
                <a:gd name="connsiteX130" fmla="*/ 112064 w 5260975"/>
                <a:gd name="connsiteY130" fmla="*/ 1197503 h 1410656"/>
                <a:gd name="connsiteX131" fmla="*/ 83259 w 5260975"/>
                <a:gd name="connsiteY131" fmla="*/ 1197887 h 1410656"/>
                <a:gd name="connsiteX132" fmla="*/ 60120 w 5260975"/>
                <a:gd name="connsiteY132" fmla="*/ 1206624 h 1410656"/>
                <a:gd name="connsiteX133" fmla="*/ 26514 w 5260975"/>
                <a:gd name="connsiteY133" fmla="*/ 1208352 h 1410656"/>
                <a:gd name="connsiteX134" fmla="*/ 4814 w 5260975"/>
                <a:gd name="connsiteY134" fmla="*/ 1202015 h 1410656"/>
                <a:gd name="connsiteX135" fmla="*/ 398 w 5260975"/>
                <a:gd name="connsiteY135" fmla="*/ 1201152 h 1410656"/>
                <a:gd name="connsiteX136" fmla="*/ 0 w 5260975"/>
                <a:gd name="connsiteY136" fmla="*/ 1201150 h 1410656"/>
                <a:gd name="connsiteX137" fmla="*/ 0 w 5260975"/>
                <a:gd name="connsiteY137" fmla="*/ 1004512 h 1410656"/>
                <a:gd name="connsiteX138" fmla="*/ 30355 w 5260975"/>
                <a:gd name="connsiteY138" fmla="*/ 1002784 h 1410656"/>
                <a:gd name="connsiteX139" fmla="*/ 52151 w 5260975"/>
                <a:gd name="connsiteY139" fmla="*/ 997695 h 1410656"/>
                <a:gd name="connsiteX140" fmla="*/ 64248 w 5260975"/>
                <a:gd name="connsiteY140" fmla="*/ 994430 h 1410656"/>
                <a:gd name="connsiteX141" fmla="*/ 126370 w 5260975"/>
                <a:gd name="connsiteY141" fmla="*/ 985405 h 1410656"/>
                <a:gd name="connsiteX142" fmla="*/ 154022 w 5260975"/>
                <a:gd name="connsiteY142" fmla="*/ 975708 h 1410656"/>
                <a:gd name="connsiteX143" fmla="*/ 161512 w 5260975"/>
                <a:gd name="connsiteY143" fmla="*/ 974268 h 1410656"/>
                <a:gd name="connsiteX144" fmla="*/ 202510 w 5260975"/>
                <a:gd name="connsiteY144" fmla="*/ 978300 h 1410656"/>
                <a:gd name="connsiteX145" fmla="*/ 233235 w 5260975"/>
                <a:gd name="connsiteY145" fmla="*/ 993950 h 1410656"/>
                <a:gd name="connsiteX146" fmla="*/ 239188 w 5260975"/>
                <a:gd name="connsiteY146" fmla="*/ 999231 h 1410656"/>
                <a:gd name="connsiteX147" fmla="*/ 324834 w 5260975"/>
                <a:gd name="connsiteY147" fmla="*/ 997407 h 1410656"/>
                <a:gd name="connsiteX148" fmla="*/ 337987 w 5260975"/>
                <a:gd name="connsiteY148" fmla="*/ 995198 h 1410656"/>
                <a:gd name="connsiteX149" fmla="*/ 401550 w 5260975"/>
                <a:gd name="connsiteY149" fmla="*/ 1004416 h 1410656"/>
                <a:gd name="connsiteX150" fmla="*/ 420081 w 5260975"/>
                <a:gd name="connsiteY150" fmla="*/ 1006240 h 1410656"/>
                <a:gd name="connsiteX151" fmla="*/ 486523 w 5260975"/>
                <a:gd name="connsiteY151" fmla="*/ 1014498 h 1410656"/>
                <a:gd name="connsiteX152" fmla="*/ 495932 w 5260975"/>
                <a:gd name="connsiteY152" fmla="*/ 1006817 h 1410656"/>
                <a:gd name="connsiteX153" fmla="*/ 523009 w 5260975"/>
                <a:gd name="connsiteY153" fmla="*/ 987517 h 1410656"/>
                <a:gd name="connsiteX154" fmla="*/ 576393 w 5260975"/>
                <a:gd name="connsiteY154" fmla="*/ 970427 h 1410656"/>
                <a:gd name="connsiteX155" fmla="*/ 590892 w 5260975"/>
                <a:gd name="connsiteY155" fmla="*/ 971387 h 1410656"/>
                <a:gd name="connsiteX156" fmla="*/ 627569 w 5260975"/>
                <a:gd name="connsiteY156" fmla="*/ 999904 h 1410656"/>
                <a:gd name="connsiteX157" fmla="*/ 645429 w 5260975"/>
                <a:gd name="connsiteY157" fmla="*/ 1011329 h 1410656"/>
                <a:gd name="connsiteX158" fmla="*/ 696125 w 5260975"/>
                <a:gd name="connsiteY158" fmla="*/ 1032356 h 1410656"/>
                <a:gd name="connsiteX159" fmla="*/ 700349 w 5260975"/>
                <a:gd name="connsiteY159" fmla="*/ 1036197 h 1410656"/>
                <a:gd name="connsiteX160" fmla="*/ 737795 w 5260975"/>
                <a:gd name="connsiteY160" fmla="*/ 1081804 h 1410656"/>
                <a:gd name="connsiteX161" fmla="*/ 746244 w 5260975"/>
                <a:gd name="connsiteY161" fmla="*/ 1089581 h 1410656"/>
                <a:gd name="connsiteX162" fmla="*/ 756422 w 5260975"/>
                <a:gd name="connsiteY162" fmla="*/ 1101680 h 1410656"/>
                <a:gd name="connsiteX163" fmla="*/ 788202 w 5260975"/>
                <a:gd name="connsiteY163" fmla="*/ 1125108 h 1410656"/>
                <a:gd name="connsiteX164" fmla="*/ 827569 w 5260975"/>
                <a:gd name="connsiteY164" fmla="*/ 1132596 h 1410656"/>
                <a:gd name="connsiteX165" fmla="*/ 875097 w 5260975"/>
                <a:gd name="connsiteY165" fmla="*/ 1144022 h 1410656"/>
                <a:gd name="connsiteX166" fmla="*/ 894972 w 5260975"/>
                <a:gd name="connsiteY166" fmla="*/ 1151704 h 1410656"/>
                <a:gd name="connsiteX167" fmla="*/ 948260 w 5260975"/>
                <a:gd name="connsiteY167" fmla="*/ 1166298 h 1410656"/>
                <a:gd name="connsiteX168" fmla="*/ 986282 w 5260975"/>
                <a:gd name="connsiteY168" fmla="*/ 1178588 h 1410656"/>
                <a:gd name="connsiteX169" fmla="*/ 1041107 w 5260975"/>
                <a:gd name="connsiteY169" fmla="*/ 1185789 h 1410656"/>
                <a:gd name="connsiteX170" fmla="*/ 1067703 w 5260975"/>
                <a:gd name="connsiteY170" fmla="*/ 1186076 h 1410656"/>
                <a:gd name="connsiteX171" fmla="*/ 1116574 w 5260975"/>
                <a:gd name="connsiteY171" fmla="*/ 1222946 h 1410656"/>
                <a:gd name="connsiteX172" fmla="*/ 1155557 w 5260975"/>
                <a:gd name="connsiteY172" fmla="*/ 1247335 h 1410656"/>
                <a:gd name="connsiteX173" fmla="*/ 1196556 w 5260975"/>
                <a:gd name="connsiteY173" fmla="*/ 1235525 h 1410656"/>
                <a:gd name="connsiteX174" fmla="*/ 1207693 w 5260975"/>
                <a:gd name="connsiteY174" fmla="*/ 1224387 h 1410656"/>
                <a:gd name="connsiteX175" fmla="*/ 1274904 w 5260975"/>
                <a:gd name="connsiteY175" fmla="*/ 1213826 h 1410656"/>
                <a:gd name="connsiteX176" fmla="*/ 1370919 w 5260975"/>
                <a:gd name="connsiteY176" fmla="*/ 1213442 h 1410656"/>
                <a:gd name="connsiteX177" fmla="*/ 1530593 w 5260975"/>
                <a:gd name="connsiteY177" fmla="*/ 1189437 h 1410656"/>
                <a:gd name="connsiteX178" fmla="*/ 1558436 w 5260975"/>
                <a:gd name="connsiteY178" fmla="*/ 1178299 h 1410656"/>
                <a:gd name="connsiteX179" fmla="*/ 1589737 w 5260975"/>
                <a:gd name="connsiteY179" fmla="*/ 1175515 h 1410656"/>
                <a:gd name="connsiteX180" fmla="*/ 1601740 w 5260975"/>
                <a:gd name="connsiteY180" fmla="*/ 1182333 h 1410656"/>
                <a:gd name="connsiteX181" fmla="*/ 1654259 w 5260975"/>
                <a:gd name="connsiteY181" fmla="*/ 1192510 h 1410656"/>
                <a:gd name="connsiteX182" fmla="*/ 1664246 w 5260975"/>
                <a:gd name="connsiteY182" fmla="*/ 1192702 h 1410656"/>
                <a:gd name="connsiteX183" fmla="*/ 1698427 w 5260975"/>
                <a:gd name="connsiteY183" fmla="*/ 1188381 h 1410656"/>
                <a:gd name="connsiteX184" fmla="*/ 1730112 w 5260975"/>
                <a:gd name="connsiteY184" fmla="*/ 1185885 h 1410656"/>
                <a:gd name="connsiteX185" fmla="*/ 1809996 w 5260975"/>
                <a:gd name="connsiteY185" fmla="*/ 1194046 h 1410656"/>
                <a:gd name="connsiteX186" fmla="*/ 1871254 w 5260975"/>
                <a:gd name="connsiteY186" fmla="*/ 1192126 h 1410656"/>
                <a:gd name="connsiteX187" fmla="*/ 1899482 w 5260975"/>
                <a:gd name="connsiteY187" fmla="*/ 1194046 h 1410656"/>
                <a:gd name="connsiteX188" fmla="*/ 1915420 w 5260975"/>
                <a:gd name="connsiteY188" fmla="*/ 1196927 h 1410656"/>
                <a:gd name="connsiteX189" fmla="*/ 1951522 w 5260975"/>
                <a:gd name="connsiteY189" fmla="*/ 1216994 h 1410656"/>
                <a:gd name="connsiteX190" fmla="*/ 1971302 w 5260975"/>
                <a:gd name="connsiteY190" fmla="*/ 1221507 h 1410656"/>
                <a:gd name="connsiteX191" fmla="*/ 2030831 w 5260975"/>
                <a:gd name="connsiteY191" fmla="*/ 1221123 h 1410656"/>
                <a:gd name="connsiteX192" fmla="*/ 2120125 w 5260975"/>
                <a:gd name="connsiteY192" fmla="*/ 1190878 h 1410656"/>
                <a:gd name="connsiteX193" fmla="*/ 2129439 w 5260975"/>
                <a:gd name="connsiteY193" fmla="*/ 1186845 h 1410656"/>
                <a:gd name="connsiteX194" fmla="*/ 2174854 w 5260975"/>
                <a:gd name="connsiteY194" fmla="*/ 1181852 h 1410656"/>
                <a:gd name="connsiteX195" fmla="*/ 2205674 w 5260975"/>
                <a:gd name="connsiteY195" fmla="*/ 1188669 h 1410656"/>
                <a:gd name="connsiteX196" fmla="*/ 2247634 w 5260975"/>
                <a:gd name="connsiteY196" fmla="*/ 1202784 h 1410656"/>
                <a:gd name="connsiteX197" fmla="*/ 2285367 w 5260975"/>
                <a:gd name="connsiteY197" fmla="*/ 1214594 h 1410656"/>
                <a:gd name="connsiteX198" fmla="*/ 2312827 w 5260975"/>
                <a:gd name="connsiteY198" fmla="*/ 1227939 h 1410656"/>
                <a:gd name="connsiteX199" fmla="*/ 2375622 w 5260975"/>
                <a:gd name="connsiteY199" fmla="*/ 1237733 h 1410656"/>
                <a:gd name="connsiteX200" fmla="*/ 2382151 w 5260975"/>
                <a:gd name="connsiteY200" fmla="*/ 1239365 h 1410656"/>
                <a:gd name="connsiteX201" fmla="*/ 2429390 w 5260975"/>
                <a:gd name="connsiteY201" fmla="*/ 1227459 h 1410656"/>
                <a:gd name="connsiteX202" fmla="*/ 2486134 w 5260975"/>
                <a:gd name="connsiteY202" fmla="*/ 1215362 h 1410656"/>
                <a:gd name="connsiteX203" fmla="*/ 2506394 w 5260975"/>
                <a:gd name="connsiteY203" fmla="*/ 1219490 h 1410656"/>
                <a:gd name="connsiteX204" fmla="*/ 2534142 w 5260975"/>
                <a:gd name="connsiteY204" fmla="*/ 1225347 h 1410656"/>
                <a:gd name="connsiteX205" fmla="*/ 2559874 w 5260975"/>
                <a:gd name="connsiteY205" fmla="*/ 1222275 h 1410656"/>
                <a:gd name="connsiteX206" fmla="*/ 2575525 w 5260975"/>
                <a:gd name="connsiteY206" fmla="*/ 1221987 h 1410656"/>
                <a:gd name="connsiteX207" fmla="*/ 2646960 w 5260975"/>
                <a:gd name="connsiteY207" fmla="*/ 1257896 h 1410656"/>
                <a:gd name="connsiteX208" fmla="*/ 2665107 w 5260975"/>
                <a:gd name="connsiteY208" fmla="*/ 1260873 h 1410656"/>
                <a:gd name="connsiteX209" fmla="*/ 2675381 w 5260975"/>
                <a:gd name="connsiteY209" fmla="*/ 1265290 h 1410656"/>
                <a:gd name="connsiteX210" fmla="*/ 2737311 w 5260975"/>
                <a:gd name="connsiteY210" fmla="*/ 1309841 h 1410656"/>
                <a:gd name="connsiteX211" fmla="*/ 2763619 w 5260975"/>
                <a:gd name="connsiteY211" fmla="*/ 1318866 h 1410656"/>
                <a:gd name="connsiteX212" fmla="*/ 2792519 w 5260975"/>
                <a:gd name="connsiteY212" fmla="*/ 1317041 h 1410656"/>
                <a:gd name="connsiteX213" fmla="*/ 2809226 w 5260975"/>
                <a:gd name="connsiteY213" fmla="*/ 1313777 h 1410656"/>
                <a:gd name="connsiteX214" fmla="*/ 2850705 w 5260975"/>
                <a:gd name="connsiteY214" fmla="*/ 1285452 h 1410656"/>
                <a:gd name="connsiteX215" fmla="*/ 2874324 w 5260975"/>
                <a:gd name="connsiteY215" fmla="*/ 1286413 h 1410656"/>
                <a:gd name="connsiteX216" fmla="*/ 2911194 w 5260975"/>
                <a:gd name="connsiteY216" fmla="*/ 1305903 h 1410656"/>
                <a:gd name="connsiteX217" fmla="*/ 2978116 w 5260975"/>
                <a:gd name="connsiteY217" fmla="*/ 1314641 h 1410656"/>
                <a:gd name="connsiteX218" fmla="*/ 3012106 w 5260975"/>
                <a:gd name="connsiteY218" fmla="*/ 1287373 h 1410656"/>
                <a:gd name="connsiteX219" fmla="*/ 3029676 w 5260975"/>
                <a:gd name="connsiteY219" fmla="*/ 1261161 h 1410656"/>
                <a:gd name="connsiteX220" fmla="*/ 3080469 w 5260975"/>
                <a:gd name="connsiteY220" fmla="*/ 1230724 h 1410656"/>
                <a:gd name="connsiteX221" fmla="*/ 3092567 w 5260975"/>
                <a:gd name="connsiteY221" fmla="*/ 1242054 h 1410656"/>
                <a:gd name="connsiteX222" fmla="*/ 3129821 w 5260975"/>
                <a:gd name="connsiteY222" fmla="*/ 1246855 h 1410656"/>
                <a:gd name="connsiteX223" fmla="*/ 3170147 w 5260975"/>
                <a:gd name="connsiteY223" fmla="*/ 1246471 h 1410656"/>
                <a:gd name="connsiteX224" fmla="*/ 3240429 w 5260975"/>
                <a:gd name="connsiteY224" fmla="*/ 1251559 h 1410656"/>
                <a:gd name="connsiteX225" fmla="*/ 3287189 w 5260975"/>
                <a:gd name="connsiteY225" fmla="*/ 1222466 h 1410656"/>
                <a:gd name="connsiteX226" fmla="*/ 3305049 w 5260975"/>
                <a:gd name="connsiteY226" fmla="*/ 1210465 h 1410656"/>
                <a:gd name="connsiteX227" fmla="*/ 3321755 w 5260975"/>
                <a:gd name="connsiteY227" fmla="*/ 1202784 h 1410656"/>
                <a:gd name="connsiteX228" fmla="*/ 3341055 w 5260975"/>
                <a:gd name="connsiteY228" fmla="*/ 1198463 h 1410656"/>
                <a:gd name="connsiteX229" fmla="*/ 3387621 w 5260975"/>
                <a:gd name="connsiteY229" fmla="*/ 1182140 h 1410656"/>
                <a:gd name="connsiteX230" fmla="*/ 3413161 w 5260975"/>
                <a:gd name="connsiteY230" fmla="*/ 1166105 h 1410656"/>
                <a:gd name="connsiteX231" fmla="*/ 3470579 w 5260975"/>
                <a:gd name="connsiteY231" fmla="*/ 1150647 h 1410656"/>
                <a:gd name="connsiteX232" fmla="*/ 3509657 w 5260975"/>
                <a:gd name="connsiteY232" fmla="*/ 1136821 h 1410656"/>
                <a:gd name="connsiteX233" fmla="*/ 3550847 w 5260975"/>
                <a:gd name="connsiteY233" fmla="*/ 1113009 h 1410656"/>
                <a:gd name="connsiteX234" fmla="*/ 3556608 w 5260975"/>
                <a:gd name="connsiteY234" fmla="*/ 1109361 h 1410656"/>
                <a:gd name="connsiteX235" fmla="*/ 3570435 w 5260975"/>
                <a:gd name="connsiteY235" fmla="*/ 1093710 h 1410656"/>
                <a:gd name="connsiteX236" fmla="*/ 3590501 w 5260975"/>
                <a:gd name="connsiteY236" fmla="*/ 1039846 h 1410656"/>
                <a:gd name="connsiteX237" fmla="*/ 3596263 w 5260975"/>
                <a:gd name="connsiteY237" fmla="*/ 1028900 h 1410656"/>
                <a:gd name="connsiteX238" fmla="*/ 3648591 w 5260975"/>
                <a:gd name="connsiteY238" fmla="*/ 992030 h 1410656"/>
                <a:gd name="connsiteX239" fmla="*/ 3667986 w 5260975"/>
                <a:gd name="connsiteY239" fmla="*/ 995487 h 1410656"/>
                <a:gd name="connsiteX240" fmla="*/ 3689397 w 5260975"/>
                <a:gd name="connsiteY240" fmla="*/ 1007585 h 1410656"/>
                <a:gd name="connsiteX241" fmla="*/ 3736349 w 5260975"/>
                <a:gd name="connsiteY241" fmla="*/ 1010753 h 1410656"/>
                <a:gd name="connsiteX242" fmla="*/ 3753919 w 5260975"/>
                <a:gd name="connsiteY242" fmla="*/ 1004513 h 1410656"/>
                <a:gd name="connsiteX243" fmla="*/ 3784643 w 5260975"/>
                <a:gd name="connsiteY243" fmla="*/ 987710 h 1410656"/>
                <a:gd name="connsiteX244" fmla="*/ 3808359 w 5260975"/>
                <a:gd name="connsiteY244" fmla="*/ 961689 h 1410656"/>
                <a:gd name="connsiteX245" fmla="*/ 3842829 w 5260975"/>
                <a:gd name="connsiteY245" fmla="*/ 918674 h 1410656"/>
                <a:gd name="connsiteX246" fmla="*/ 3908983 w 5260975"/>
                <a:gd name="connsiteY246" fmla="*/ 902256 h 1410656"/>
                <a:gd name="connsiteX247" fmla="*/ 3934428 w 5260975"/>
                <a:gd name="connsiteY247" fmla="*/ 896783 h 1410656"/>
                <a:gd name="connsiteX248" fmla="*/ 4026987 w 5260975"/>
                <a:gd name="connsiteY248" fmla="*/ 873835 h 1410656"/>
                <a:gd name="connsiteX249" fmla="*/ 4035051 w 5260975"/>
                <a:gd name="connsiteY249" fmla="*/ 873067 h 1410656"/>
                <a:gd name="connsiteX250" fmla="*/ 4099189 w 5260975"/>
                <a:gd name="connsiteY250" fmla="*/ 846664 h 1410656"/>
                <a:gd name="connsiteX251" fmla="*/ 4114647 w 5260975"/>
                <a:gd name="connsiteY251" fmla="*/ 840134 h 1410656"/>
                <a:gd name="connsiteX252" fmla="*/ 4133563 w 5260975"/>
                <a:gd name="connsiteY252" fmla="*/ 823427 h 1410656"/>
                <a:gd name="connsiteX253" fmla="*/ 4151039 w 5260975"/>
                <a:gd name="connsiteY253" fmla="*/ 776284 h 1410656"/>
                <a:gd name="connsiteX254" fmla="*/ 4171489 w 5260975"/>
                <a:gd name="connsiteY254" fmla="*/ 754776 h 1410656"/>
                <a:gd name="connsiteX255" fmla="*/ 4186372 w 5260975"/>
                <a:gd name="connsiteY255" fmla="*/ 741718 h 1410656"/>
                <a:gd name="connsiteX256" fmla="*/ 4199429 w 5260975"/>
                <a:gd name="connsiteY256" fmla="*/ 721940 h 1410656"/>
                <a:gd name="connsiteX257" fmla="*/ 4212487 w 5260975"/>
                <a:gd name="connsiteY257" fmla="*/ 674604 h 1410656"/>
                <a:gd name="connsiteX258" fmla="*/ 4232555 w 5260975"/>
                <a:gd name="connsiteY258" fmla="*/ 632645 h 1410656"/>
                <a:gd name="connsiteX259" fmla="*/ 4268657 w 5260975"/>
                <a:gd name="connsiteY259" fmla="*/ 609410 h 1410656"/>
                <a:gd name="connsiteX260" fmla="*/ 4291028 w 5260975"/>
                <a:gd name="connsiteY260" fmla="*/ 597216 h 1410656"/>
                <a:gd name="connsiteX261" fmla="*/ 4379651 w 5260975"/>
                <a:gd name="connsiteY261" fmla="*/ 609506 h 1410656"/>
                <a:gd name="connsiteX262" fmla="*/ 4440139 w 5260975"/>
                <a:gd name="connsiteY262" fmla="*/ 621507 h 1410656"/>
                <a:gd name="connsiteX263" fmla="*/ 4460015 w 5260975"/>
                <a:gd name="connsiteY263" fmla="*/ 616899 h 1410656"/>
                <a:gd name="connsiteX264" fmla="*/ 4516183 w 5260975"/>
                <a:gd name="connsiteY264" fmla="*/ 577724 h 1410656"/>
                <a:gd name="connsiteX265" fmla="*/ 4571681 w 5260975"/>
                <a:gd name="connsiteY265" fmla="*/ 560250 h 1410656"/>
                <a:gd name="connsiteX266" fmla="*/ 4613447 w 5260975"/>
                <a:gd name="connsiteY266" fmla="*/ 555257 h 1410656"/>
                <a:gd name="connsiteX267" fmla="*/ 4649355 w 5260975"/>
                <a:gd name="connsiteY267" fmla="*/ 551417 h 1410656"/>
                <a:gd name="connsiteX268" fmla="*/ 4692467 w 5260975"/>
                <a:gd name="connsiteY268" fmla="*/ 540663 h 1410656"/>
                <a:gd name="connsiteX269" fmla="*/ 4716855 w 5260975"/>
                <a:gd name="connsiteY269" fmla="*/ 528949 h 1410656"/>
                <a:gd name="connsiteX270" fmla="*/ 4755645 w 5260975"/>
                <a:gd name="connsiteY270" fmla="*/ 512147 h 1410656"/>
                <a:gd name="connsiteX271" fmla="*/ 4795395 w 5260975"/>
                <a:gd name="connsiteY271" fmla="*/ 490351 h 1410656"/>
                <a:gd name="connsiteX272" fmla="*/ 4825928 w 5260975"/>
                <a:gd name="connsiteY272" fmla="*/ 459818 h 1410656"/>
                <a:gd name="connsiteX273" fmla="*/ 4842347 w 5260975"/>
                <a:gd name="connsiteY273" fmla="*/ 434086 h 1410656"/>
                <a:gd name="connsiteX274" fmla="*/ 4890451 w 5260975"/>
                <a:gd name="connsiteY274" fmla="*/ 397216 h 1410656"/>
                <a:gd name="connsiteX275" fmla="*/ 4933945 w 5260975"/>
                <a:gd name="connsiteY275" fmla="*/ 327701 h 1410656"/>
                <a:gd name="connsiteX276" fmla="*/ 4961214 w 5260975"/>
                <a:gd name="connsiteY276" fmla="*/ 298801 h 1410656"/>
                <a:gd name="connsiteX277" fmla="*/ 4976672 w 5260975"/>
                <a:gd name="connsiteY277" fmla="*/ 290639 h 1410656"/>
                <a:gd name="connsiteX278" fmla="*/ 5002979 w 5260975"/>
                <a:gd name="connsiteY278" fmla="*/ 270573 h 1410656"/>
                <a:gd name="connsiteX279" fmla="*/ 5018535 w 5260975"/>
                <a:gd name="connsiteY279" fmla="*/ 255690 h 1410656"/>
                <a:gd name="connsiteX280" fmla="*/ 5061069 w 5260975"/>
                <a:gd name="connsiteY280" fmla="*/ 200961 h 1410656"/>
                <a:gd name="connsiteX281" fmla="*/ 5074127 w 5260975"/>
                <a:gd name="connsiteY281" fmla="*/ 184735 h 1410656"/>
                <a:gd name="connsiteX282" fmla="*/ 5101108 w 5260975"/>
                <a:gd name="connsiteY282" fmla="*/ 156891 h 1410656"/>
                <a:gd name="connsiteX283" fmla="*/ 5112918 w 5260975"/>
                <a:gd name="connsiteY283" fmla="*/ 148441 h 1410656"/>
                <a:gd name="connsiteX284" fmla="*/ 5133753 w 5260975"/>
                <a:gd name="connsiteY284" fmla="*/ 125782 h 1410656"/>
                <a:gd name="connsiteX285" fmla="*/ 5183393 w 5260975"/>
                <a:gd name="connsiteY285" fmla="*/ 66348 h 1410656"/>
                <a:gd name="connsiteX286" fmla="*/ 5204709 w 5260975"/>
                <a:gd name="connsiteY286" fmla="*/ 33030 h 1410656"/>
                <a:gd name="connsiteX287" fmla="*/ 5247243 w 5260975"/>
                <a:gd name="connsiteY287" fmla="*/ 8451 h 1410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</a:cxnLst>
              <a:rect l="l" t="t" r="r" b="b"/>
              <a:pathLst>
                <a:path w="5260975" h="1410656">
                  <a:moveTo>
                    <a:pt x="5260975" y="0"/>
                  </a:moveTo>
                  <a:lnTo>
                    <a:pt x="5260975" y="221634"/>
                  </a:lnTo>
                  <a:lnTo>
                    <a:pt x="5226503" y="237063"/>
                  </a:lnTo>
                  <a:cubicBezTo>
                    <a:pt x="5219783" y="239848"/>
                    <a:pt x="5212389" y="241384"/>
                    <a:pt x="5206341" y="245128"/>
                  </a:cubicBezTo>
                  <a:cubicBezTo>
                    <a:pt x="5178495" y="262219"/>
                    <a:pt x="5151515" y="280654"/>
                    <a:pt x="5123287" y="297073"/>
                  </a:cubicBezTo>
                  <a:cubicBezTo>
                    <a:pt x="5094195" y="314067"/>
                    <a:pt x="5068175" y="334134"/>
                    <a:pt x="5048107" y="361307"/>
                  </a:cubicBezTo>
                  <a:cubicBezTo>
                    <a:pt x="5029480" y="386559"/>
                    <a:pt x="5011429" y="412194"/>
                    <a:pt x="4992899" y="437542"/>
                  </a:cubicBezTo>
                  <a:cubicBezTo>
                    <a:pt x="4988194" y="443975"/>
                    <a:pt x="4983873" y="451561"/>
                    <a:pt x="4977440" y="455690"/>
                  </a:cubicBezTo>
                  <a:cubicBezTo>
                    <a:pt x="4964094" y="464331"/>
                    <a:pt x="4949499" y="471340"/>
                    <a:pt x="4935193" y="478445"/>
                  </a:cubicBezTo>
                  <a:cubicBezTo>
                    <a:pt x="4922903" y="484494"/>
                    <a:pt x="4909845" y="489006"/>
                    <a:pt x="4897844" y="495535"/>
                  </a:cubicBezTo>
                  <a:cubicBezTo>
                    <a:pt x="4888243" y="500721"/>
                    <a:pt x="4879697" y="507922"/>
                    <a:pt x="4870767" y="514451"/>
                  </a:cubicBezTo>
                  <a:cubicBezTo>
                    <a:pt x="4862990" y="520115"/>
                    <a:pt x="4854445" y="525012"/>
                    <a:pt x="4847916" y="531830"/>
                  </a:cubicBezTo>
                  <a:cubicBezTo>
                    <a:pt x="4831977" y="548344"/>
                    <a:pt x="4815942" y="564571"/>
                    <a:pt x="4796163" y="576765"/>
                  </a:cubicBezTo>
                  <a:cubicBezTo>
                    <a:pt x="4776672" y="588862"/>
                    <a:pt x="4758237" y="602401"/>
                    <a:pt x="4738843" y="614691"/>
                  </a:cubicBezTo>
                  <a:cubicBezTo>
                    <a:pt x="4719831" y="626693"/>
                    <a:pt x="4702645" y="639846"/>
                    <a:pt x="4692755" y="661162"/>
                  </a:cubicBezTo>
                  <a:cubicBezTo>
                    <a:pt x="4688339" y="670571"/>
                    <a:pt x="4682097" y="680845"/>
                    <a:pt x="4673744" y="686318"/>
                  </a:cubicBezTo>
                  <a:cubicBezTo>
                    <a:pt x="4661838" y="694095"/>
                    <a:pt x="4646764" y="696880"/>
                    <a:pt x="4633801" y="703505"/>
                  </a:cubicBezTo>
                  <a:cubicBezTo>
                    <a:pt x="4618535" y="711282"/>
                    <a:pt x="4600869" y="718003"/>
                    <a:pt x="4590499" y="730389"/>
                  </a:cubicBezTo>
                  <a:cubicBezTo>
                    <a:pt x="4581281" y="741431"/>
                    <a:pt x="4571968" y="750072"/>
                    <a:pt x="4559773" y="757081"/>
                  </a:cubicBezTo>
                  <a:cubicBezTo>
                    <a:pt x="4551229" y="761978"/>
                    <a:pt x="4544892" y="770907"/>
                    <a:pt x="4536059" y="774940"/>
                  </a:cubicBezTo>
                  <a:cubicBezTo>
                    <a:pt x="4524441" y="780317"/>
                    <a:pt x="4512727" y="784542"/>
                    <a:pt x="4502549" y="792895"/>
                  </a:cubicBezTo>
                  <a:cubicBezTo>
                    <a:pt x="4491987" y="801536"/>
                    <a:pt x="4479986" y="808353"/>
                    <a:pt x="4468944" y="816419"/>
                  </a:cubicBezTo>
                  <a:cubicBezTo>
                    <a:pt x="4463087" y="820739"/>
                    <a:pt x="4458286" y="826404"/>
                    <a:pt x="4452622" y="830917"/>
                  </a:cubicBezTo>
                  <a:cubicBezTo>
                    <a:pt x="4442252" y="839174"/>
                    <a:pt x="4431690" y="847239"/>
                    <a:pt x="4421032" y="855016"/>
                  </a:cubicBezTo>
                  <a:cubicBezTo>
                    <a:pt x="4410375" y="862794"/>
                    <a:pt x="4400197" y="871819"/>
                    <a:pt x="4388483" y="877484"/>
                  </a:cubicBezTo>
                  <a:cubicBezTo>
                    <a:pt x="4368513" y="887086"/>
                    <a:pt x="4346717" y="892847"/>
                    <a:pt x="4327321" y="903216"/>
                  </a:cubicBezTo>
                  <a:cubicBezTo>
                    <a:pt x="4307639" y="913777"/>
                    <a:pt x="4289107" y="927028"/>
                    <a:pt x="4271633" y="941046"/>
                  </a:cubicBezTo>
                  <a:cubicBezTo>
                    <a:pt x="4257807" y="952088"/>
                    <a:pt x="4244845" y="963034"/>
                    <a:pt x="4227465" y="968698"/>
                  </a:cubicBezTo>
                  <a:cubicBezTo>
                    <a:pt x="4217768" y="971867"/>
                    <a:pt x="4207591" y="978780"/>
                    <a:pt x="4201733" y="986846"/>
                  </a:cubicBezTo>
                  <a:cubicBezTo>
                    <a:pt x="4189059" y="1004416"/>
                    <a:pt x="4172833" y="1016802"/>
                    <a:pt x="4154494" y="1027364"/>
                  </a:cubicBezTo>
                  <a:cubicBezTo>
                    <a:pt x="4130010" y="1041574"/>
                    <a:pt x="4105814" y="1056072"/>
                    <a:pt x="4081234" y="1069994"/>
                  </a:cubicBezTo>
                  <a:cubicBezTo>
                    <a:pt x="4066737" y="1078252"/>
                    <a:pt x="4052335" y="1086989"/>
                    <a:pt x="4036971" y="1093038"/>
                  </a:cubicBezTo>
                  <a:cubicBezTo>
                    <a:pt x="4005575" y="1105520"/>
                    <a:pt x="3973410" y="1116177"/>
                    <a:pt x="3941725" y="1127796"/>
                  </a:cubicBezTo>
                  <a:cubicBezTo>
                    <a:pt x="3931355" y="1131540"/>
                    <a:pt x="3921561" y="1136917"/>
                    <a:pt x="3910999" y="1140182"/>
                  </a:cubicBezTo>
                  <a:cubicBezTo>
                    <a:pt x="3899573" y="1143734"/>
                    <a:pt x="3887285" y="1144790"/>
                    <a:pt x="3875859" y="1148343"/>
                  </a:cubicBezTo>
                  <a:cubicBezTo>
                    <a:pt x="3856847" y="1154199"/>
                    <a:pt x="3838412" y="1161689"/>
                    <a:pt x="3819401" y="1167642"/>
                  </a:cubicBezTo>
                  <a:cubicBezTo>
                    <a:pt x="3782723" y="1179068"/>
                    <a:pt x="3745949" y="1190014"/>
                    <a:pt x="3709176" y="1200863"/>
                  </a:cubicBezTo>
                  <a:cubicBezTo>
                    <a:pt x="3701303" y="1203168"/>
                    <a:pt x="3692757" y="1203456"/>
                    <a:pt x="3684981" y="1205952"/>
                  </a:cubicBezTo>
                  <a:cubicBezTo>
                    <a:pt x="3664337" y="1212673"/>
                    <a:pt x="3643789" y="1219970"/>
                    <a:pt x="3623338" y="1227363"/>
                  </a:cubicBezTo>
                  <a:cubicBezTo>
                    <a:pt x="3610953" y="1231876"/>
                    <a:pt x="3598854" y="1237445"/>
                    <a:pt x="3586373" y="1241765"/>
                  </a:cubicBezTo>
                  <a:cubicBezTo>
                    <a:pt x="3576387" y="1245222"/>
                    <a:pt x="3566113" y="1247910"/>
                    <a:pt x="3555743" y="1250023"/>
                  </a:cubicBezTo>
                  <a:cubicBezTo>
                    <a:pt x="3546814" y="1251848"/>
                    <a:pt x="3537501" y="1251655"/>
                    <a:pt x="3528667" y="1253864"/>
                  </a:cubicBezTo>
                  <a:cubicBezTo>
                    <a:pt x="3504759" y="1259816"/>
                    <a:pt x="3481140" y="1266538"/>
                    <a:pt x="3457424" y="1272874"/>
                  </a:cubicBezTo>
                  <a:cubicBezTo>
                    <a:pt x="3447919" y="1275371"/>
                    <a:pt x="3438221" y="1277196"/>
                    <a:pt x="3429003" y="1280364"/>
                  </a:cubicBezTo>
                  <a:cubicBezTo>
                    <a:pt x="3404327" y="1288717"/>
                    <a:pt x="3380036" y="1298222"/>
                    <a:pt x="3355264" y="1306096"/>
                  </a:cubicBezTo>
                  <a:cubicBezTo>
                    <a:pt x="3334717" y="1312625"/>
                    <a:pt x="3313593" y="1317329"/>
                    <a:pt x="3292757" y="1323090"/>
                  </a:cubicBezTo>
                  <a:cubicBezTo>
                    <a:pt x="3283924" y="1325587"/>
                    <a:pt x="3275475" y="1329140"/>
                    <a:pt x="3266643" y="1331251"/>
                  </a:cubicBezTo>
                  <a:cubicBezTo>
                    <a:pt x="3246863" y="1336053"/>
                    <a:pt x="3226796" y="1340085"/>
                    <a:pt x="3206921" y="1344886"/>
                  </a:cubicBezTo>
                  <a:cubicBezTo>
                    <a:pt x="3195590" y="1347670"/>
                    <a:pt x="3184645" y="1352663"/>
                    <a:pt x="3173123" y="1354488"/>
                  </a:cubicBezTo>
                  <a:cubicBezTo>
                    <a:pt x="3145759" y="1358808"/>
                    <a:pt x="3118203" y="1361880"/>
                    <a:pt x="3090646" y="1365337"/>
                  </a:cubicBezTo>
                  <a:cubicBezTo>
                    <a:pt x="3062227" y="1368889"/>
                    <a:pt x="3033902" y="1372634"/>
                    <a:pt x="3005480" y="1375802"/>
                  </a:cubicBezTo>
                  <a:cubicBezTo>
                    <a:pt x="2989926" y="1377435"/>
                    <a:pt x="2974275" y="1377723"/>
                    <a:pt x="2958721" y="1379259"/>
                  </a:cubicBezTo>
                  <a:cubicBezTo>
                    <a:pt x="2945087" y="1380604"/>
                    <a:pt x="2931549" y="1383100"/>
                    <a:pt x="2917915" y="1384733"/>
                  </a:cubicBezTo>
                  <a:cubicBezTo>
                    <a:pt x="2906105" y="1386076"/>
                    <a:pt x="2894199" y="1386844"/>
                    <a:pt x="2882389" y="1388189"/>
                  </a:cubicBezTo>
                  <a:cubicBezTo>
                    <a:pt x="2863475" y="1390397"/>
                    <a:pt x="2844655" y="1392894"/>
                    <a:pt x="2825837" y="1395198"/>
                  </a:cubicBezTo>
                  <a:cubicBezTo>
                    <a:pt x="2817964" y="1396062"/>
                    <a:pt x="2809706" y="1398462"/>
                    <a:pt x="2802313" y="1397023"/>
                  </a:cubicBezTo>
                  <a:cubicBezTo>
                    <a:pt x="2783686" y="1393373"/>
                    <a:pt x="2765347" y="1394430"/>
                    <a:pt x="2746816" y="1396926"/>
                  </a:cubicBezTo>
                  <a:cubicBezTo>
                    <a:pt x="2740479" y="1397791"/>
                    <a:pt x="2733662" y="1397598"/>
                    <a:pt x="2727517" y="1395966"/>
                  </a:cubicBezTo>
                  <a:cubicBezTo>
                    <a:pt x="2714939" y="1392701"/>
                    <a:pt x="2702745" y="1388092"/>
                    <a:pt x="2690359" y="1384060"/>
                  </a:cubicBezTo>
                  <a:cubicBezTo>
                    <a:pt x="2689014" y="1383580"/>
                    <a:pt x="2687382" y="1383484"/>
                    <a:pt x="2685943" y="1383196"/>
                  </a:cubicBezTo>
                  <a:cubicBezTo>
                    <a:pt x="2677781" y="1381563"/>
                    <a:pt x="2669717" y="1379931"/>
                    <a:pt x="2661554" y="1378491"/>
                  </a:cubicBezTo>
                  <a:cubicBezTo>
                    <a:pt x="2657138" y="1377723"/>
                    <a:pt x="2652625" y="1377627"/>
                    <a:pt x="2648208" y="1376955"/>
                  </a:cubicBezTo>
                  <a:cubicBezTo>
                    <a:pt x="2631118" y="1374266"/>
                    <a:pt x="2612299" y="1378779"/>
                    <a:pt x="2597512" y="1367162"/>
                  </a:cubicBezTo>
                  <a:cubicBezTo>
                    <a:pt x="2587911" y="1359672"/>
                    <a:pt x="2578597" y="1361401"/>
                    <a:pt x="2568324" y="1362553"/>
                  </a:cubicBezTo>
                  <a:cubicBezTo>
                    <a:pt x="2560547" y="1363417"/>
                    <a:pt x="2552577" y="1363128"/>
                    <a:pt x="2544704" y="1363225"/>
                  </a:cubicBezTo>
                  <a:cubicBezTo>
                    <a:pt x="2530878" y="1363512"/>
                    <a:pt x="2517052" y="1363609"/>
                    <a:pt x="2503225" y="1364089"/>
                  </a:cubicBezTo>
                  <a:cubicBezTo>
                    <a:pt x="2498808" y="1364281"/>
                    <a:pt x="2494297" y="1366682"/>
                    <a:pt x="2489975" y="1366298"/>
                  </a:cubicBezTo>
                  <a:cubicBezTo>
                    <a:pt x="2470004" y="1364473"/>
                    <a:pt x="2450033" y="1361592"/>
                    <a:pt x="2430061" y="1359960"/>
                  </a:cubicBezTo>
                  <a:cubicBezTo>
                    <a:pt x="2418732" y="1359001"/>
                    <a:pt x="2407114" y="1360824"/>
                    <a:pt x="2395880" y="1359480"/>
                  </a:cubicBezTo>
                  <a:cubicBezTo>
                    <a:pt x="2382919" y="1357944"/>
                    <a:pt x="2370245" y="1354008"/>
                    <a:pt x="2357378" y="1351607"/>
                  </a:cubicBezTo>
                  <a:cubicBezTo>
                    <a:pt x="2353826" y="1350935"/>
                    <a:pt x="2349889" y="1351799"/>
                    <a:pt x="2346145" y="1351991"/>
                  </a:cubicBezTo>
                  <a:cubicBezTo>
                    <a:pt x="2341920" y="1352183"/>
                    <a:pt x="2337791" y="1352567"/>
                    <a:pt x="2333567" y="1352663"/>
                  </a:cubicBezTo>
                  <a:cubicBezTo>
                    <a:pt x="2320700" y="1352856"/>
                    <a:pt x="2307835" y="1352567"/>
                    <a:pt x="2294968" y="1353240"/>
                  </a:cubicBezTo>
                  <a:cubicBezTo>
                    <a:pt x="2287095" y="1353624"/>
                    <a:pt x="2278839" y="1357560"/>
                    <a:pt x="2271540" y="1356120"/>
                  </a:cubicBezTo>
                  <a:cubicBezTo>
                    <a:pt x="2256659" y="1353335"/>
                    <a:pt x="2241776" y="1359576"/>
                    <a:pt x="2226895" y="1354392"/>
                  </a:cubicBezTo>
                  <a:cubicBezTo>
                    <a:pt x="2222285" y="1352856"/>
                    <a:pt x="2215948" y="1356696"/>
                    <a:pt x="2210379" y="1356888"/>
                  </a:cubicBezTo>
                  <a:cubicBezTo>
                    <a:pt x="2196457" y="1357368"/>
                    <a:pt x="2182535" y="1357272"/>
                    <a:pt x="2168613" y="1357176"/>
                  </a:cubicBezTo>
                  <a:cubicBezTo>
                    <a:pt x="2156131" y="1357080"/>
                    <a:pt x="2143168" y="1358424"/>
                    <a:pt x="2131167" y="1355736"/>
                  </a:cubicBezTo>
                  <a:cubicBezTo>
                    <a:pt x="2118588" y="1352856"/>
                    <a:pt x="2107259" y="1353240"/>
                    <a:pt x="2095065" y="1356504"/>
                  </a:cubicBezTo>
                  <a:cubicBezTo>
                    <a:pt x="2086711" y="1358712"/>
                    <a:pt x="2077878" y="1359001"/>
                    <a:pt x="2069237" y="1359672"/>
                  </a:cubicBezTo>
                  <a:cubicBezTo>
                    <a:pt x="2059924" y="1360440"/>
                    <a:pt x="2049650" y="1358424"/>
                    <a:pt x="2041201" y="1361592"/>
                  </a:cubicBezTo>
                  <a:cubicBezTo>
                    <a:pt x="2016044" y="1371002"/>
                    <a:pt x="1990216" y="1373018"/>
                    <a:pt x="1963909" y="1373018"/>
                  </a:cubicBezTo>
                  <a:cubicBezTo>
                    <a:pt x="1959107" y="1373018"/>
                    <a:pt x="1954210" y="1371675"/>
                    <a:pt x="1949603" y="1370234"/>
                  </a:cubicBezTo>
                  <a:cubicBezTo>
                    <a:pt x="1922717" y="1361592"/>
                    <a:pt x="1895737" y="1362360"/>
                    <a:pt x="1868373" y="1367641"/>
                  </a:cubicBezTo>
                  <a:cubicBezTo>
                    <a:pt x="1862708" y="1368794"/>
                    <a:pt x="1856372" y="1368986"/>
                    <a:pt x="1850707" y="1367834"/>
                  </a:cubicBezTo>
                  <a:cubicBezTo>
                    <a:pt x="1834768" y="1364473"/>
                    <a:pt x="1819309" y="1358904"/>
                    <a:pt x="1803275" y="1356504"/>
                  </a:cubicBezTo>
                  <a:cubicBezTo>
                    <a:pt x="1776775" y="1352567"/>
                    <a:pt x="1753828" y="1365817"/>
                    <a:pt x="1730112" y="1374459"/>
                  </a:cubicBezTo>
                  <a:cubicBezTo>
                    <a:pt x="1707548" y="1382620"/>
                    <a:pt x="1688345" y="1401055"/>
                    <a:pt x="1661652" y="1396926"/>
                  </a:cubicBezTo>
                  <a:cubicBezTo>
                    <a:pt x="1658965" y="1396542"/>
                    <a:pt x="1655988" y="1399134"/>
                    <a:pt x="1653011" y="1399807"/>
                  </a:cubicBezTo>
                  <a:cubicBezTo>
                    <a:pt x="1644850" y="1401631"/>
                    <a:pt x="1636689" y="1403839"/>
                    <a:pt x="1628431" y="1404704"/>
                  </a:cubicBezTo>
                  <a:cubicBezTo>
                    <a:pt x="1618350" y="1405856"/>
                    <a:pt x="1608076" y="1405472"/>
                    <a:pt x="1597995" y="1406432"/>
                  </a:cubicBezTo>
                  <a:cubicBezTo>
                    <a:pt x="1585032" y="1407584"/>
                    <a:pt x="1572263" y="1410656"/>
                    <a:pt x="1559396" y="1410656"/>
                  </a:cubicBezTo>
                  <a:cubicBezTo>
                    <a:pt x="1549026" y="1410656"/>
                    <a:pt x="1538753" y="1407104"/>
                    <a:pt x="1528480" y="1405375"/>
                  </a:cubicBezTo>
                  <a:cubicBezTo>
                    <a:pt x="1513981" y="1402975"/>
                    <a:pt x="1498042" y="1403647"/>
                    <a:pt x="1485272" y="1397502"/>
                  </a:cubicBezTo>
                  <a:cubicBezTo>
                    <a:pt x="1471639" y="1390973"/>
                    <a:pt x="1458676" y="1387997"/>
                    <a:pt x="1444562" y="1390013"/>
                  </a:cubicBezTo>
                  <a:cubicBezTo>
                    <a:pt x="1439857" y="1390685"/>
                    <a:pt x="1433808" y="1394718"/>
                    <a:pt x="1431696" y="1398846"/>
                  </a:cubicBezTo>
                  <a:cubicBezTo>
                    <a:pt x="1426991" y="1408064"/>
                    <a:pt x="1420559" y="1409697"/>
                    <a:pt x="1411821" y="1406527"/>
                  </a:cubicBezTo>
                  <a:cubicBezTo>
                    <a:pt x="1404236" y="1403839"/>
                    <a:pt x="1394922" y="1402495"/>
                    <a:pt x="1389738" y="1397310"/>
                  </a:cubicBezTo>
                  <a:cubicBezTo>
                    <a:pt x="1375047" y="1382620"/>
                    <a:pt x="1356324" y="1382140"/>
                    <a:pt x="1338081" y="1378204"/>
                  </a:cubicBezTo>
                  <a:cubicBezTo>
                    <a:pt x="1326945" y="1375802"/>
                    <a:pt x="1316574" y="1375707"/>
                    <a:pt x="1305436" y="1377339"/>
                  </a:cubicBezTo>
                  <a:cubicBezTo>
                    <a:pt x="1281241" y="1380988"/>
                    <a:pt x="1257717" y="1375802"/>
                    <a:pt x="1234481" y="1369178"/>
                  </a:cubicBezTo>
                  <a:cubicBezTo>
                    <a:pt x="1219118" y="1364761"/>
                    <a:pt x="1203372" y="1362073"/>
                    <a:pt x="1188106" y="1357560"/>
                  </a:cubicBezTo>
                  <a:cubicBezTo>
                    <a:pt x="1176680" y="1354104"/>
                    <a:pt x="1165255" y="1349975"/>
                    <a:pt x="1154790" y="1344406"/>
                  </a:cubicBezTo>
                  <a:cubicBezTo>
                    <a:pt x="1139618" y="1336244"/>
                    <a:pt x="1126369" y="1323954"/>
                    <a:pt x="1107069" y="1327219"/>
                  </a:cubicBezTo>
                  <a:cubicBezTo>
                    <a:pt x="1090074" y="1330099"/>
                    <a:pt x="1074713" y="1324051"/>
                    <a:pt x="1059158" y="1318290"/>
                  </a:cubicBezTo>
                  <a:cubicBezTo>
                    <a:pt x="1047732" y="1314065"/>
                    <a:pt x="1036308" y="1309744"/>
                    <a:pt x="1024496" y="1307056"/>
                  </a:cubicBezTo>
                  <a:cubicBezTo>
                    <a:pt x="1010478" y="1303887"/>
                    <a:pt x="994635" y="1305232"/>
                    <a:pt x="982153" y="1299374"/>
                  </a:cubicBezTo>
                  <a:cubicBezTo>
                    <a:pt x="969095" y="1293229"/>
                    <a:pt x="958246" y="1297358"/>
                    <a:pt x="946628" y="1299087"/>
                  </a:cubicBezTo>
                  <a:cubicBezTo>
                    <a:pt x="928097" y="1301775"/>
                    <a:pt x="909661" y="1306768"/>
                    <a:pt x="890939" y="1300431"/>
                  </a:cubicBezTo>
                  <a:cubicBezTo>
                    <a:pt x="868184" y="1292750"/>
                    <a:pt x="845620" y="1284493"/>
                    <a:pt x="822769" y="1277196"/>
                  </a:cubicBezTo>
                  <a:cubicBezTo>
                    <a:pt x="813934" y="1274410"/>
                    <a:pt x="804431" y="1273258"/>
                    <a:pt x="795212" y="1272010"/>
                  </a:cubicBezTo>
                  <a:cubicBezTo>
                    <a:pt x="786476" y="1270954"/>
                    <a:pt x="776010" y="1273642"/>
                    <a:pt x="769288" y="1269610"/>
                  </a:cubicBezTo>
                  <a:cubicBezTo>
                    <a:pt x="752005" y="1259241"/>
                    <a:pt x="734243" y="1254152"/>
                    <a:pt x="714271" y="1254152"/>
                  </a:cubicBezTo>
                  <a:cubicBezTo>
                    <a:pt x="706781" y="1254152"/>
                    <a:pt x="699484" y="1249831"/>
                    <a:pt x="691900" y="1249062"/>
                  </a:cubicBezTo>
                  <a:cubicBezTo>
                    <a:pt x="681529" y="1248103"/>
                    <a:pt x="669623" y="1245510"/>
                    <a:pt x="660598" y="1249159"/>
                  </a:cubicBezTo>
                  <a:cubicBezTo>
                    <a:pt x="639379" y="1257800"/>
                    <a:pt x="622193" y="1250599"/>
                    <a:pt x="603662" y="1242054"/>
                  </a:cubicBezTo>
                  <a:cubicBezTo>
                    <a:pt x="585418" y="1233604"/>
                    <a:pt x="566215" y="1226884"/>
                    <a:pt x="546821" y="1221314"/>
                  </a:cubicBezTo>
                  <a:cubicBezTo>
                    <a:pt x="539524" y="1219298"/>
                    <a:pt x="530787" y="1222659"/>
                    <a:pt x="522721" y="1223330"/>
                  </a:cubicBezTo>
                  <a:cubicBezTo>
                    <a:pt x="519840" y="1223523"/>
                    <a:pt x="516671" y="1223811"/>
                    <a:pt x="514080" y="1222851"/>
                  </a:cubicBezTo>
                  <a:cubicBezTo>
                    <a:pt x="489020" y="1213633"/>
                    <a:pt x="463575" y="1206624"/>
                    <a:pt x="436404" y="1211424"/>
                  </a:cubicBezTo>
                  <a:cubicBezTo>
                    <a:pt x="433908" y="1211905"/>
                    <a:pt x="431123" y="1210849"/>
                    <a:pt x="428626" y="1210177"/>
                  </a:cubicBezTo>
                  <a:cubicBezTo>
                    <a:pt x="416432" y="1206720"/>
                    <a:pt x="404526" y="1201247"/>
                    <a:pt x="392141" y="1199999"/>
                  </a:cubicBezTo>
                  <a:cubicBezTo>
                    <a:pt x="361608" y="1196927"/>
                    <a:pt x="330884" y="1195678"/>
                    <a:pt x="300157" y="1193662"/>
                  </a:cubicBezTo>
                  <a:cubicBezTo>
                    <a:pt x="298237" y="1193566"/>
                    <a:pt x="296221" y="1193566"/>
                    <a:pt x="294493" y="1192894"/>
                  </a:cubicBezTo>
                  <a:cubicBezTo>
                    <a:pt x="283163" y="1188765"/>
                    <a:pt x="273274" y="1190110"/>
                    <a:pt x="263671" y="1197982"/>
                  </a:cubicBezTo>
                  <a:cubicBezTo>
                    <a:pt x="259447" y="1201439"/>
                    <a:pt x="253686" y="1203263"/>
                    <a:pt x="248406" y="1205184"/>
                  </a:cubicBezTo>
                  <a:cubicBezTo>
                    <a:pt x="240628" y="1208065"/>
                    <a:pt x="232659" y="1210849"/>
                    <a:pt x="224594" y="1212673"/>
                  </a:cubicBezTo>
                  <a:cubicBezTo>
                    <a:pt x="216624" y="1214401"/>
                    <a:pt x="208079" y="1216801"/>
                    <a:pt x="200398" y="1215458"/>
                  </a:cubicBezTo>
                  <a:cubicBezTo>
                    <a:pt x="186572" y="1213057"/>
                    <a:pt x="173417" y="1207681"/>
                    <a:pt x="159783" y="1204127"/>
                  </a:cubicBezTo>
                  <a:cubicBezTo>
                    <a:pt x="155079" y="1202879"/>
                    <a:pt x="149893" y="1203072"/>
                    <a:pt x="144997" y="1202975"/>
                  </a:cubicBezTo>
                  <a:cubicBezTo>
                    <a:pt x="133763" y="1202688"/>
                    <a:pt x="122241" y="1205472"/>
                    <a:pt x="112064" y="1197503"/>
                  </a:cubicBezTo>
                  <a:cubicBezTo>
                    <a:pt x="102655" y="1190014"/>
                    <a:pt x="93148" y="1192221"/>
                    <a:pt x="83259" y="1197887"/>
                  </a:cubicBezTo>
                  <a:cubicBezTo>
                    <a:pt x="76154" y="1201920"/>
                    <a:pt x="68090" y="1205088"/>
                    <a:pt x="60120" y="1206624"/>
                  </a:cubicBezTo>
                  <a:cubicBezTo>
                    <a:pt x="49174" y="1208736"/>
                    <a:pt x="38324" y="1209601"/>
                    <a:pt x="26514" y="1208352"/>
                  </a:cubicBezTo>
                  <a:cubicBezTo>
                    <a:pt x="18161" y="1207488"/>
                    <a:pt x="11343" y="1207104"/>
                    <a:pt x="4814" y="1202015"/>
                  </a:cubicBezTo>
                  <a:cubicBezTo>
                    <a:pt x="3759" y="1201247"/>
                    <a:pt x="1839" y="1201055"/>
                    <a:pt x="398" y="1201152"/>
                  </a:cubicBezTo>
                  <a:lnTo>
                    <a:pt x="0" y="1201150"/>
                  </a:lnTo>
                  <a:lnTo>
                    <a:pt x="0" y="1004512"/>
                  </a:lnTo>
                  <a:lnTo>
                    <a:pt x="30355" y="1002784"/>
                  </a:lnTo>
                  <a:cubicBezTo>
                    <a:pt x="37748" y="1002111"/>
                    <a:pt x="44853" y="999520"/>
                    <a:pt x="52151" y="997695"/>
                  </a:cubicBezTo>
                  <a:cubicBezTo>
                    <a:pt x="56183" y="996639"/>
                    <a:pt x="60504" y="993855"/>
                    <a:pt x="64248" y="994430"/>
                  </a:cubicBezTo>
                  <a:cubicBezTo>
                    <a:pt x="85948" y="997791"/>
                    <a:pt x="105823" y="989534"/>
                    <a:pt x="126370" y="985405"/>
                  </a:cubicBezTo>
                  <a:cubicBezTo>
                    <a:pt x="135876" y="983485"/>
                    <a:pt x="144805" y="978876"/>
                    <a:pt x="154022" y="975708"/>
                  </a:cubicBezTo>
                  <a:cubicBezTo>
                    <a:pt x="156423" y="974843"/>
                    <a:pt x="159111" y="974075"/>
                    <a:pt x="161512" y="974268"/>
                  </a:cubicBezTo>
                  <a:cubicBezTo>
                    <a:pt x="175242" y="975420"/>
                    <a:pt x="188876" y="977052"/>
                    <a:pt x="202510" y="978300"/>
                  </a:cubicBezTo>
                  <a:cubicBezTo>
                    <a:pt x="214896" y="979452"/>
                    <a:pt x="227378" y="979836"/>
                    <a:pt x="233235" y="993950"/>
                  </a:cubicBezTo>
                  <a:cubicBezTo>
                    <a:pt x="234100" y="996159"/>
                    <a:pt x="236979" y="997791"/>
                    <a:pt x="239188" y="999231"/>
                  </a:cubicBezTo>
                  <a:cubicBezTo>
                    <a:pt x="273274" y="1021411"/>
                    <a:pt x="291516" y="1020835"/>
                    <a:pt x="324834" y="997407"/>
                  </a:cubicBezTo>
                  <a:cubicBezTo>
                    <a:pt x="328290" y="995007"/>
                    <a:pt x="335683" y="993278"/>
                    <a:pt x="337987" y="995198"/>
                  </a:cubicBezTo>
                  <a:cubicBezTo>
                    <a:pt x="357575" y="1011137"/>
                    <a:pt x="378986" y="1009409"/>
                    <a:pt x="401550" y="1004416"/>
                  </a:cubicBezTo>
                  <a:cubicBezTo>
                    <a:pt x="407407" y="1003072"/>
                    <a:pt x="415664" y="1003072"/>
                    <a:pt x="420081" y="1006240"/>
                  </a:cubicBezTo>
                  <a:cubicBezTo>
                    <a:pt x="441108" y="1020930"/>
                    <a:pt x="463672" y="1018819"/>
                    <a:pt x="486523" y="1014498"/>
                  </a:cubicBezTo>
                  <a:cubicBezTo>
                    <a:pt x="490075" y="1013826"/>
                    <a:pt x="494397" y="1010177"/>
                    <a:pt x="495932" y="1006817"/>
                  </a:cubicBezTo>
                  <a:cubicBezTo>
                    <a:pt x="501406" y="994911"/>
                    <a:pt x="511680" y="990878"/>
                    <a:pt x="523009" y="987517"/>
                  </a:cubicBezTo>
                  <a:cubicBezTo>
                    <a:pt x="540868" y="982044"/>
                    <a:pt x="558438" y="975611"/>
                    <a:pt x="576393" y="970427"/>
                  </a:cubicBezTo>
                  <a:cubicBezTo>
                    <a:pt x="580811" y="969179"/>
                    <a:pt x="586283" y="969947"/>
                    <a:pt x="590892" y="971387"/>
                  </a:cubicBezTo>
                  <a:cubicBezTo>
                    <a:pt x="606638" y="976284"/>
                    <a:pt x="616624" y="988574"/>
                    <a:pt x="627569" y="999904"/>
                  </a:cubicBezTo>
                  <a:cubicBezTo>
                    <a:pt x="632370" y="1004897"/>
                    <a:pt x="638995" y="1008449"/>
                    <a:pt x="645429" y="1011329"/>
                  </a:cubicBezTo>
                  <a:cubicBezTo>
                    <a:pt x="662135" y="1018723"/>
                    <a:pt x="679226" y="1025348"/>
                    <a:pt x="696125" y="1032356"/>
                  </a:cubicBezTo>
                  <a:cubicBezTo>
                    <a:pt x="697757" y="1033029"/>
                    <a:pt x="699100" y="1034757"/>
                    <a:pt x="700349" y="1036197"/>
                  </a:cubicBezTo>
                  <a:cubicBezTo>
                    <a:pt x="712831" y="1051368"/>
                    <a:pt x="725216" y="1066634"/>
                    <a:pt x="737795" y="1081804"/>
                  </a:cubicBezTo>
                  <a:cubicBezTo>
                    <a:pt x="740195" y="1084684"/>
                    <a:pt x="743652" y="1086797"/>
                    <a:pt x="746244" y="1089581"/>
                  </a:cubicBezTo>
                  <a:cubicBezTo>
                    <a:pt x="749893" y="1093422"/>
                    <a:pt x="754502" y="1097071"/>
                    <a:pt x="756422" y="1101680"/>
                  </a:cubicBezTo>
                  <a:cubicBezTo>
                    <a:pt x="762374" y="1116177"/>
                    <a:pt x="773801" y="1122419"/>
                    <a:pt x="788202" y="1125108"/>
                  </a:cubicBezTo>
                  <a:cubicBezTo>
                    <a:pt x="801357" y="1127603"/>
                    <a:pt x="814511" y="1129716"/>
                    <a:pt x="827569" y="1132596"/>
                  </a:cubicBezTo>
                  <a:cubicBezTo>
                    <a:pt x="843507" y="1136053"/>
                    <a:pt x="859350" y="1139798"/>
                    <a:pt x="875097" y="1144022"/>
                  </a:cubicBezTo>
                  <a:cubicBezTo>
                    <a:pt x="881913" y="1145847"/>
                    <a:pt x="889115" y="1147959"/>
                    <a:pt x="894972" y="1151704"/>
                  </a:cubicBezTo>
                  <a:cubicBezTo>
                    <a:pt x="911390" y="1162073"/>
                    <a:pt x="928961" y="1169082"/>
                    <a:pt x="948260" y="1166298"/>
                  </a:cubicBezTo>
                  <a:cubicBezTo>
                    <a:pt x="963718" y="1164089"/>
                    <a:pt x="976680" y="1169754"/>
                    <a:pt x="986282" y="1178588"/>
                  </a:cubicBezTo>
                  <a:cubicBezTo>
                    <a:pt x="1003757" y="1194623"/>
                    <a:pt x="1022479" y="1190973"/>
                    <a:pt x="1041107" y="1185789"/>
                  </a:cubicBezTo>
                  <a:cubicBezTo>
                    <a:pt x="1050708" y="1183101"/>
                    <a:pt x="1058581" y="1183485"/>
                    <a:pt x="1067703" y="1186076"/>
                  </a:cubicBezTo>
                  <a:cubicBezTo>
                    <a:pt x="1088826" y="1192126"/>
                    <a:pt x="1102941" y="1208544"/>
                    <a:pt x="1116574" y="1222946"/>
                  </a:cubicBezTo>
                  <a:cubicBezTo>
                    <a:pt x="1128193" y="1235236"/>
                    <a:pt x="1141251" y="1242149"/>
                    <a:pt x="1155557" y="1247335"/>
                  </a:cubicBezTo>
                  <a:cubicBezTo>
                    <a:pt x="1173608" y="1253959"/>
                    <a:pt x="1187914" y="1251464"/>
                    <a:pt x="1196556" y="1235525"/>
                  </a:cubicBezTo>
                  <a:cubicBezTo>
                    <a:pt x="1198956" y="1231012"/>
                    <a:pt x="1203180" y="1225730"/>
                    <a:pt x="1207693" y="1224387"/>
                  </a:cubicBezTo>
                  <a:cubicBezTo>
                    <a:pt x="1229488" y="1217666"/>
                    <a:pt x="1251572" y="1207872"/>
                    <a:pt x="1274904" y="1213826"/>
                  </a:cubicBezTo>
                  <a:cubicBezTo>
                    <a:pt x="1307165" y="1221987"/>
                    <a:pt x="1338658" y="1221507"/>
                    <a:pt x="1370919" y="1213442"/>
                  </a:cubicBezTo>
                  <a:cubicBezTo>
                    <a:pt x="1423247" y="1200383"/>
                    <a:pt x="1475575" y="1186557"/>
                    <a:pt x="1530593" y="1189437"/>
                  </a:cubicBezTo>
                  <a:cubicBezTo>
                    <a:pt x="1539713" y="1189917"/>
                    <a:pt x="1550563" y="1184060"/>
                    <a:pt x="1558436" y="1178299"/>
                  </a:cubicBezTo>
                  <a:cubicBezTo>
                    <a:pt x="1573511" y="1167354"/>
                    <a:pt x="1572838" y="1166489"/>
                    <a:pt x="1589737" y="1175515"/>
                  </a:cubicBezTo>
                  <a:cubicBezTo>
                    <a:pt x="1593770" y="1177724"/>
                    <a:pt x="1598763" y="1179068"/>
                    <a:pt x="1601740" y="1182333"/>
                  </a:cubicBezTo>
                  <a:cubicBezTo>
                    <a:pt x="1616909" y="1198943"/>
                    <a:pt x="1635633" y="1194910"/>
                    <a:pt x="1654259" y="1192510"/>
                  </a:cubicBezTo>
                  <a:cubicBezTo>
                    <a:pt x="1657524" y="1192030"/>
                    <a:pt x="1661460" y="1191358"/>
                    <a:pt x="1664246" y="1192702"/>
                  </a:cubicBezTo>
                  <a:cubicBezTo>
                    <a:pt x="1676823" y="1198750"/>
                    <a:pt x="1687481" y="1196639"/>
                    <a:pt x="1698427" y="1188381"/>
                  </a:cubicBezTo>
                  <a:cubicBezTo>
                    <a:pt x="1707932" y="1181276"/>
                    <a:pt x="1718878" y="1177052"/>
                    <a:pt x="1730112" y="1185885"/>
                  </a:cubicBezTo>
                  <a:cubicBezTo>
                    <a:pt x="1755076" y="1205472"/>
                    <a:pt x="1781767" y="1206432"/>
                    <a:pt x="1809996" y="1194046"/>
                  </a:cubicBezTo>
                  <a:cubicBezTo>
                    <a:pt x="1830159" y="1185213"/>
                    <a:pt x="1850034" y="1183196"/>
                    <a:pt x="1871254" y="1192126"/>
                  </a:cubicBezTo>
                  <a:cubicBezTo>
                    <a:pt x="1879415" y="1195582"/>
                    <a:pt x="1889977" y="1193278"/>
                    <a:pt x="1899482" y="1194046"/>
                  </a:cubicBezTo>
                  <a:cubicBezTo>
                    <a:pt x="1904859" y="1194430"/>
                    <a:pt x="1910813" y="1194526"/>
                    <a:pt x="1915420" y="1196927"/>
                  </a:cubicBezTo>
                  <a:cubicBezTo>
                    <a:pt x="1927711" y="1203072"/>
                    <a:pt x="1939136" y="1210945"/>
                    <a:pt x="1951522" y="1216994"/>
                  </a:cubicBezTo>
                  <a:cubicBezTo>
                    <a:pt x="1957475" y="1219874"/>
                    <a:pt x="1964580" y="1221410"/>
                    <a:pt x="1971302" y="1221507"/>
                  </a:cubicBezTo>
                  <a:cubicBezTo>
                    <a:pt x="1991177" y="1221987"/>
                    <a:pt x="2011052" y="1221987"/>
                    <a:pt x="2030831" y="1221123"/>
                  </a:cubicBezTo>
                  <a:cubicBezTo>
                    <a:pt x="2063476" y="1219778"/>
                    <a:pt x="2096601" y="1219490"/>
                    <a:pt x="2120125" y="1190878"/>
                  </a:cubicBezTo>
                  <a:cubicBezTo>
                    <a:pt x="2122046" y="1188573"/>
                    <a:pt x="2126174" y="1187229"/>
                    <a:pt x="2129439" y="1186845"/>
                  </a:cubicBezTo>
                  <a:cubicBezTo>
                    <a:pt x="2144513" y="1185021"/>
                    <a:pt x="2159971" y="1184828"/>
                    <a:pt x="2174854" y="1181852"/>
                  </a:cubicBezTo>
                  <a:cubicBezTo>
                    <a:pt x="2186760" y="1179452"/>
                    <a:pt x="2196650" y="1180220"/>
                    <a:pt x="2205674" y="1188669"/>
                  </a:cubicBezTo>
                  <a:cubicBezTo>
                    <a:pt x="2217485" y="1199807"/>
                    <a:pt x="2231887" y="1206336"/>
                    <a:pt x="2247634" y="1202784"/>
                  </a:cubicBezTo>
                  <a:cubicBezTo>
                    <a:pt x="2263379" y="1199327"/>
                    <a:pt x="2273749" y="1206816"/>
                    <a:pt x="2285367" y="1214594"/>
                  </a:cubicBezTo>
                  <a:cubicBezTo>
                    <a:pt x="2293817" y="1220258"/>
                    <a:pt x="2303418" y="1227363"/>
                    <a:pt x="2312827" y="1227939"/>
                  </a:cubicBezTo>
                  <a:cubicBezTo>
                    <a:pt x="2334143" y="1229187"/>
                    <a:pt x="2352482" y="1248967"/>
                    <a:pt x="2375622" y="1237733"/>
                  </a:cubicBezTo>
                  <a:cubicBezTo>
                    <a:pt x="2377158" y="1236965"/>
                    <a:pt x="2379942" y="1238885"/>
                    <a:pt x="2382151" y="1239365"/>
                  </a:cubicBezTo>
                  <a:cubicBezTo>
                    <a:pt x="2399817" y="1243014"/>
                    <a:pt x="2416428" y="1239461"/>
                    <a:pt x="2429390" y="1227459"/>
                  </a:cubicBezTo>
                  <a:cubicBezTo>
                    <a:pt x="2446385" y="1211809"/>
                    <a:pt x="2465203" y="1210272"/>
                    <a:pt x="2486134" y="1215362"/>
                  </a:cubicBezTo>
                  <a:cubicBezTo>
                    <a:pt x="2492856" y="1216994"/>
                    <a:pt x="2499577" y="1218146"/>
                    <a:pt x="2506394" y="1219490"/>
                  </a:cubicBezTo>
                  <a:cubicBezTo>
                    <a:pt x="2515611" y="1221410"/>
                    <a:pt x="2524925" y="1223427"/>
                    <a:pt x="2534142" y="1225347"/>
                  </a:cubicBezTo>
                  <a:cubicBezTo>
                    <a:pt x="2543072" y="1227268"/>
                    <a:pt x="2552962" y="1230532"/>
                    <a:pt x="2559874" y="1222275"/>
                  </a:cubicBezTo>
                  <a:cubicBezTo>
                    <a:pt x="2565827" y="1215169"/>
                    <a:pt x="2570052" y="1215842"/>
                    <a:pt x="2575525" y="1221987"/>
                  </a:cubicBezTo>
                  <a:cubicBezTo>
                    <a:pt x="2594536" y="1243494"/>
                    <a:pt x="2617580" y="1256936"/>
                    <a:pt x="2646960" y="1257896"/>
                  </a:cubicBezTo>
                  <a:cubicBezTo>
                    <a:pt x="2653009" y="1258088"/>
                    <a:pt x="2659154" y="1259432"/>
                    <a:pt x="2665107" y="1260873"/>
                  </a:cubicBezTo>
                  <a:cubicBezTo>
                    <a:pt x="2668756" y="1261736"/>
                    <a:pt x="2673173" y="1262697"/>
                    <a:pt x="2675381" y="1265290"/>
                  </a:cubicBezTo>
                  <a:cubicBezTo>
                    <a:pt x="2692567" y="1285068"/>
                    <a:pt x="2713979" y="1298799"/>
                    <a:pt x="2737311" y="1309841"/>
                  </a:cubicBezTo>
                  <a:cubicBezTo>
                    <a:pt x="2745664" y="1313777"/>
                    <a:pt x="2754594" y="1317713"/>
                    <a:pt x="2763619" y="1318866"/>
                  </a:cubicBezTo>
                  <a:cubicBezTo>
                    <a:pt x="2773028" y="1320018"/>
                    <a:pt x="2782917" y="1318098"/>
                    <a:pt x="2792519" y="1317041"/>
                  </a:cubicBezTo>
                  <a:cubicBezTo>
                    <a:pt x="2798184" y="1316466"/>
                    <a:pt x="2804713" y="1316561"/>
                    <a:pt x="2809226" y="1313777"/>
                  </a:cubicBezTo>
                  <a:cubicBezTo>
                    <a:pt x="2823532" y="1305039"/>
                    <a:pt x="2837358" y="1295631"/>
                    <a:pt x="2850705" y="1285452"/>
                  </a:cubicBezTo>
                  <a:cubicBezTo>
                    <a:pt x="2862131" y="1276715"/>
                    <a:pt x="2864435" y="1275467"/>
                    <a:pt x="2874324" y="1286413"/>
                  </a:cubicBezTo>
                  <a:cubicBezTo>
                    <a:pt x="2884502" y="1297647"/>
                    <a:pt x="2897176" y="1303503"/>
                    <a:pt x="2911194" y="1305903"/>
                  </a:cubicBezTo>
                  <a:cubicBezTo>
                    <a:pt x="2933373" y="1309648"/>
                    <a:pt x="2955745" y="1312816"/>
                    <a:pt x="2978116" y="1314641"/>
                  </a:cubicBezTo>
                  <a:cubicBezTo>
                    <a:pt x="2998375" y="1316273"/>
                    <a:pt x="3008073" y="1307440"/>
                    <a:pt x="3012106" y="1287373"/>
                  </a:cubicBezTo>
                  <a:cubicBezTo>
                    <a:pt x="3014410" y="1276235"/>
                    <a:pt x="3017387" y="1264137"/>
                    <a:pt x="3029676" y="1261161"/>
                  </a:cubicBezTo>
                  <a:cubicBezTo>
                    <a:pt x="3049744" y="1256360"/>
                    <a:pt x="3070579" y="1254248"/>
                    <a:pt x="3080469" y="1230724"/>
                  </a:cubicBezTo>
                  <a:cubicBezTo>
                    <a:pt x="3085941" y="1235909"/>
                    <a:pt x="3089302" y="1238981"/>
                    <a:pt x="3092567" y="1242054"/>
                  </a:cubicBezTo>
                  <a:cubicBezTo>
                    <a:pt x="3101592" y="1250599"/>
                    <a:pt x="3120314" y="1254248"/>
                    <a:pt x="3129821" y="1246855"/>
                  </a:cubicBezTo>
                  <a:cubicBezTo>
                    <a:pt x="3143839" y="1236101"/>
                    <a:pt x="3156705" y="1238117"/>
                    <a:pt x="3170147" y="1246471"/>
                  </a:cubicBezTo>
                  <a:cubicBezTo>
                    <a:pt x="3192615" y="1260297"/>
                    <a:pt x="3217674" y="1257128"/>
                    <a:pt x="3240429" y="1251559"/>
                  </a:cubicBezTo>
                  <a:cubicBezTo>
                    <a:pt x="3257617" y="1247430"/>
                    <a:pt x="3275956" y="1239845"/>
                    <a:pt x="3287189" y="1222466"/>
                  </a:cubicBezTo>
                  <a:cubicBezTo>
                    <a:pt x="3290741" y="1216898"/>
                    <a:pt x="3298711" y="1214113"/>
                    <a:pt x="3305049" y="1210465"/>
                  </a:cubicBezTo>
                  <a:cubicBezTo>
                    <a:pt x="3310329" y="1207488"/>
                    <a:pt x="3315898" y="1204704"/>
                    <a:pt x="3321755" y="1202784"/>
                  </a:cubicBezTo>
                  <a:cubicBezTo>
                    <a:pt x="3327995" y="1200671"/>
                    <a:pt x="3334909" y="1197598"/>
                    <a:pt x="3341055" y="1198463"/>
                  </a:cubicBezTo>
                  <a:cubicBezTo>
                    <a:pt x="3359681" y="1200959"/>
                    <a:pt x="3374467" y="1196062"/>
                    <a:pt x="3387621" y="1182140"/>
                  </a:cubicBezTo>
                  <a:cubicBezTo>
                    <a:pt x="3394439" y="1174939"/>
                    <a:pt x="3404520" y="1166202"/>
                    <a:pt x="3413161" y="1166105"/>
                  </a:cubicBezTo>
                  <a:cubicBezTo>
                    <a:pt x="3434189" y="1165818"/>
                    <a:pt x="3451663" y="1158905"/>
                    <a:pt x="3470579" y="1150647"/>
                  </a:cubicBezTo>
                  <a:cubicBezTo>
                    <a:pt x="3482772" y="1145366"/>
                    <a:pt x="3496598" y="1141718"/>
                    <a:pt x="3509657" y="1136821"/>
                  </a:cubicBezTo>
                  <a:cubicBezTo>
                    <a:pt x="3524923" y="1131060"/>
                    <a:pt x="3541534" y="1128948"/>
                    <a:pt x="3550847" y="1113009"/>
                  </a:cubicBezTo>
                  <a:cubicBezTo>
                    <a:pt x="3551903" y="1111281"/>
                    <a:pt x="3555072" y="1110993"/>
                    <a:pt x="3556608" y="1109361"/>
                  </a:cubicBezTo>
                  <a:cubicBezTo>
                    <a:pt x="3561505" y="1104368"/>
                    <a:pt x="3567842" y="1099760"/>
                    <a:pt x="3570435" y="1093710"/>
                  </a:cubicBezTo>
                  <a:cubicBezTo>
                    <a:pt x="3577923" y="1076044"/>
                    <a:pt x="3583780" y="1057800"/>
                    <a:pt x="3590501" y="1039846"/>
                  </a:cubicBezTo>
                  <a:cubicBezTo>
                    <a:pt x="3591942" y="1036005"/>
                    <a:pt x="3593285" y="1031108"/>
                    <a:pt x="3596263" y="1028900"/>
                  </a:cubicBezTo>
                  <a:cubicBezTo>
                    <a:pt x="3613449" y="1016226"/>
                    <a:pt x="3630925" y="1004032"/>
                    <a:pt x="3648591" y="992030"/>
                  </a:cubicBezTo>
                  <a:cubicBezTo>
                    <a:pt x="3655696" y="987229"/>
                    <a:pt x="3661649" y="989918"/>
                    <a:pt x="3667986" y="995487"/>
                  </a:cubicBezTo>
                  <a:cubicBezTo>
                    <a:pt x="3674131" y="1000768"/>
                    <a:pt x="3681717" y="1006240"/>
                    <a:pt x="3689397" y="1007585"/>
                  </a:cubicBezTo>
                  <a:cubicBezTo>
                    <a:pt x="3704760" y="1010177"/>
                    <a:pt x="3720698" y="1010753"/>
                    <a:pt x="3736349" y="1010753"/>
                  </a:cubicBezTo>
                  <a:cubicBezTo>
                    <a:pt x="3742205" y="1010753"/>
                    <a:pt x="3748446" y="1007297"/>
                    <a:pt x="3753919" y="1004513"/>
                  </a:cubicBezTo>
                  <a:cubicBezTo>
                    <a:pt x="3764289" y="999231"/>
                    <a:pt x="3773890" y="992126"/>
                    <a:pt x="3784643" y="987710"/>
                  </a:cubicBezTo>
                  <a:cubicBezTo>
                    <a:pt x="3797126" y="982621"/>
                    <a:pt x="3804615" y="974459"/>
                    <a:pt x="3808359" y="961689"/>
                  </a:cubicBezTo>
                  <a:cubicBezTo>
                    <a:pt x="3813929" y="942679"/>
                    <a:pt x="3827179" y="929428"/>
                    <a:pt x="3842829" y="918674"/>
                  </a:cubicBezTo>
                  <a:cubicBezTo>
                    <a:pt x="3862705" y="904944"/>
                    <a:pt x="3886421" y="905616"/>
                    <a:pt x="3908983" y="902256"/>
                  </a:cubicBezTo>
                  <a:cubicBezTo>
                    <a:pt x="3917625" y="901008"/>
                    <a:pt x="3926555" y="899951"/>
                    <a:pt x="3934428" y="896783"/>
                  </a:cubicBezTo>
                  <a:cubicBezTo>
                    <a:pt x="3964288" y="884877"/>
                    <a:pt x="3994149" y="873548"/>
                    <a:pt x="4026987" y="873835"/>
                  </a:cubicBezTo>
                  <a:cubicBezTo>
                    <a:pt x="4029674" y="873835"/>
                    <a:pt x="4032363" y="873548"/>
                    <a:pt x="4035051" y="873067"/>
                  </a:cubicBezTo>
                  <a:cubicBezTo>
                    <a:pt x="4058383" y="869131"/>
                    <a:pt x="4082483" y="867594"/>
                    <a:pt x="4099189" y="846664"/>
                  </a:cubicBezTo>
                  <a:cubicBezTo>
                    <a:pt x="4102261" y="842823"/>
                    <a:pt x="4109271" y="841671"/>
                    <a:pt x="4114647" y="840134"/>
                  </a:cubicBezTo>
                  <a:cubicBezTo>
                    <a:pt x="4123961" y="837638"/>
                    <a:pt x="4130203" y="832549"/>
                    <a:pt x="4133563" y="823427"/>
                  </a:cubicBezTo>
                  <a:cubicBezTo>
                    <a:pt x="4139229" y="807681"/>
                    <a:pt x="4145949" y="792223"/>
                    <a:pt x="4151039" y="776284"/>
                  </a:cubicBezTo>
                  <a:cubicBezTo>
                    <a:pt x="4154591" y="765338"/>
                    <a:pt x="4161215" y="759289"/>
                    <a:pt x="4171489" y="754776"/>
                  </a:cubicBezTo>
                  <a:cubicBezTo>
                    <a:pt x="4177251" y="752280"/>
                    <a:pt x="4182243" y="746808"/>
                    <a:pt x="4186372" y="741718"/>
                  </a:cubicBezTo>
                  <a:cubicBezTo>
                    <a:pt x="4191365" y="735573"/>
                    <a:pt x="4193957" y="727412"/>
                    <a:pt x="4199429" y="721940"/>
                  </a:cubicBezTo>
                  <a:cubicBezTo>
                    <a:pt x="4212775" y="708305"/>
                    <a:pt x="4216905" y="693231"/>
                    <a:pt x="4212487" y="674604"/>
                  </a:cubicBezTo>
                  <a:cubicBezTo>
                    <a:pt x="4208551" y="658090"/>
                    <a:pt x="4218921" y="636006"/>
                    <a:pt x="4232555" y="632645"/>
                  </a:cubicBezTo>
                  <a:cubicBezTo>
                    <a:pt x="4247629" y="628900"/>
                    <a:pt x="4257999" y="619684"/>
                    <a:pt x="4268657" y="609410"/>
                  </a:cubicBezTo>
                  <a:cubicBezTo>
                    <a:pt x="4274609" y="603649"/>
                    <a:pt x="4282963" y="598656"/>
                    <a:pt x="4291028" y="597216"/>
                  </a:cubicBezTo>
                  <a:cubicBezTo>
                    <a:pt x="4321657" y="591647"/>
                    <a:pt x="4350557" y="598464"/>
                    <a:pt x="4379651" y="609506"/>
                  </a:cubicBezTo>
                  <a:cubicBezTo>
                    <a:pt x="4398661" y="616707"/>
                    <a:pt x="4419784" y="618627"/>
                    <a:pt x="4440139" y="621507"/>
                  </a:cubicBezTo>
                  <a:cubicBezTo>
                    <a:pt x="4446477" y="622371"/>
                    <a:pt x="4454542" y="620452"/>
                    <a:pt x="4460015" y="616899"/>
                  </a:cubicBezTo>
                  <a:cubicBezTo>
                    <a:pt x="4479218" y="604609"/>
                    <a:pt x="4498325" y="591935"/>
                    <a:pt x="4516183" y="577724"/>
                  </a:cubicBezTo>
                  <a:cubicBezTo>
                    <a:pt x="4532795" y="564379"/>
                    <a:pt x="4551517" y="558810"/>
                    <a:pt x="4571681" y="560250"/>
                  </a:cubicBezTo>
                  <a:cubicBezTo>
                    <a:pt x="4586371" y="561306"/>
                    <a:pt x="4599621" y="558905"/>
                    <a:pt x="4613447" y="555257"/>
                  </a:cubicBezTo>
                  <a:cubicBezTo>
                    <a:pt x="4624969" y="552185"/>
                    <a:pt x="4637643" y="550072"/>
                    <a:pt x="4649355" y="551417"/>
                  </a:cubicBezTo>
                  <a:cubicBezTo>
                    <a:pt x="4665775" y="553337"/>
                    <a:pt x="4679313" y="550553"/>
                    <a:pt x="4692467" y="540663"/>
                  </a:cubicBezTo>
                  <a:cubicBezTo>
                    <a:pt x="4699476" y="535382"/>
                    <a:pt x="4708502" y="532598"/>
                    <a:pt x="4716855" y="528949"/>
                  </a:cubicBezTo>
                  <a:cubicBezTo>
                    <a:pt x="4729721" y="523284"/>
                    <a:pt x="4743067" y="518483"/>
                    <a:pt x="4755645" y="512147"/>
                  </a:cubicBezTo>
                  <a:cubicBezTo>
                    <a:pt x="4769183" y="505425"/>
                    <a:pt x="4781569" y="496112"/>
                    <a:pt x="4795395" y="490351"/>
                  </a:cubicBezTo>
                  <a:cubicBezTo>
                    <a:pt x="4810278" y="484110"/>
                    <a:pt x="4819879" y="474605"/>
                    <a:pt x="4825928" y="459818"/>
                  </a:cubicBezTo>
                  <a:cubicBezTo>
                    <a:pt x="4829769" y="450504"/>
                    <a:pt x="4835049" y="440615"/>
                    <a:pt x="4842347" y="434086"/>
                  </a:cubicBezTo>
                  <a:cubicBezTo>
                    <a:pt x="4857422" y="420740"/>
                    <a:pt x="4875087" y="410370"/>
                    <a:pt x="4890451" y="397216"/>
                  </a:cubicBezTo>
                  <a:cubicBezTo>
                    <a:pt x="4912054" y="378781"/>
                    <a:pt x="4932025" y="359194"/>
                    <a:pt x="4933945" y="327701"/>
                  </a:cubicBezTo>
                  <a:cubicBezTo>
                    <a:pt x="4935001" y="310322"/>
                    <a:pt x="4944219" y="302929"/>
                    <a:pt x="4961214" y="298801"/>
                  </a:cubicBezTo>
                  <a:cubicBezTo>
                    <a:pt x="4966878" y="297457"/>
                    <a:pt x="4974945" y="294864"/>
                    <a:pt x="4976672" y="290639"/>
                  </a:cubicBezTo>
                  <a:cubicBezTo>
                    <a:pt x="4981857" y="278061"/>
                    <a:pt x="4992610" y="275565"/>
                    <a:pt x="5002979" y="270573"/>
                  </a:cubicBezTo>
                  <a:cubicBezTo>
                    <a:pt x="5009221" y="267596"/>
                    <a:pt x="5016903" y="261739"/>
                    <a:pt x="5018535" y="255690"/>
                  </a:cubicBezTo>
                  <a:cubicBezTo>
                    <a:pt x="5025255" y="231206"/>
                    <a:pt x="5043690" y="216804"/>
                    <a:pt x="5061069" y="200961"/>
                  </a:cubicBezTo>
                  <a:cubicBezTo>
                    <a:pt x="5066158" y="196256"/>
                    <a:pt x="5071631" y="190879"/>
                    <a:pt x="5074127" y="184735"/>
                  </a:cubicBezTo>
                  <a:cubicBezTo>
                    <a:pt x="5079409" y="171484"/>
                    <a:pt x="5087281" y="161882"/>
                    <a:pt x="5101108" y="156891"/>
                  </a:cubicBezTo>
                  <a:cubicBezTo>
                    <a:pt x="5105524" y="155354"/>
                    <a:pt x="5109557" y="151801"/>
                    <a:pt x="5112918" y="148441"/>
                  </a:cubicBezTo>
                  <a:cubicBezTo>
                    <a:pt x="5120119" y="141144"/>
                    <a:pt x="5126167" y="132598"/>
                    <a:pt x="5133753" y="125782"/>
                  </a:cubicBezTo>
                  <a:cubicBezTo>
                    <a:pt x="5153051" y="108211"/>
                    <a:pt x="5172159" y="90928"/>
                    <a:pt x="5183393" y="66348"/>
                  </a:cubicBezTo>
                  <a:cubicBezTo>
                    <a:pt x="5188865" y="54346"/>
                    <a:pt x="5195107" y="41288"/>
                    <a:pt x="5204709" y="33030"/>
                  </a:cubicBezTo>
                  <a:cubicBezTo>
                    <a:pt x="5216903" y="22565"/>
                    <a:pt x="5232937" y="16612"/>
                    <a:pt x="5247243" y="8451"/>
                  </a:cubicBezTo>
                  <a:close/>
                </a:path>
              </a:pathLst>
            </a:custGeom>
            <a:blipFill dpi="0" rotWithShape="1">
              <a:blip r:embed="rId3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1102BC-344B-4FA3-F087-91162B2918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81826" y="3146400"/>
            <a:ext cx="4391024" cy="268200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400" dirty="0">
                <a:solidFill>
                  <a:schemeClr val="bg1">
                    <a:alpha val="80000"/>
                  </a:schemeClr>
                </a:solidFill>
              </a:rPr>
              <a:t>The ML model classifies queries into categories such as coding help, motivational quotes, or study advice.</a:t>
            </a:r>
          </a:p>
        </p:txBody>
      </p:sp>
    </p:spTree>
    <p:extLst>
      <p:ext uri="{BB962C8B-B14F-4D97-AF65-F5344CB8AC3E}">
        <p14:creationId xmlns:p14="http://schemas.microsoft.com/office/powerpoint/2010/main" val="4284978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ath for Devs - Cosine Similarity in Python - DEV Community">
            <a:extLst>
              <a:ext uri="{FF2B5EF4-FFF2-40B4-BE49-F238E27FC236}">
                <a16:creationId xmlns:a16="http://schemas.microsoft.com/office/drawing/2014/main" id="{38F3CC18-3A86-E3F4-702C-02AF26BBAE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0448" y="3564348"/>
            <a:ext cx="2571750" cy="1381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522142-ECFC-9A0B-5706-7D6B6C86FB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6576" y="1144041"/>
            <a:ext cx="5523774" cy="1323439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sz="2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Role of ML in Chatbot - Cosine Similarity for Response Matching</a:t>
            </a:r>
          </a:p>
        </p:txBody>
      </p:sp>
      <p:pic>
        <p:nvPicPr>
          <p:cNvPr id="6" name="Picture 5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58B998CB-8D33-955E-3FD6-1AD6244DE8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912" y="1429488"/>
            <a:ext cx="4579200" cy="4579200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2164A6-9D12-64FB-802E-AC70F2D087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60483" y="2359819"/>
            <a:ext cx="4391025" cy="2454300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dirty="0">
                <a:solidFill>
                  <a:schemeClr val="bg1">
                    <a:alpha val="80000"/>
                  </a:schemeClr>
                </a:solidFill>
              </a:rPr>
              <a:t>Cosine similarity compares user input with stored responses to find the most relevant match and provide the best response.</a:t>
            </a:r>
          </a:p>
        </p:txBody>
      </p:sp>
    </p:spTree>
    <p:extLst>
      <p:ext uri="{BB962C8B-B14F-4D97-AF65-F5344CB8AC3E}">
        <p14:creationId xmlns:p14="http://schemas.microsoft.com/office/powerpoint/2010/main" val="1556170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D92517-484C-DB60-9236-AA43160181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5576887"/>
            <a:ext cx="10911840" cy="640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dirty="0"/>
              <a:t>Role of NLP in Chatbot - Text Preprocessing</a:t>
            </a:r>
          </a:p>
        </p:txBody>
      </p:sp>
      <p:pic>
        <p:nvPicPr>
          <p:cNvPr id="5" name="Picture 4" descr="A diagram of text processing&#10;&#10;Description automatically generated">
            <a:extLst>
              <a:ext uri="{FF2B5EF4-FFF2-40B4-BE49-F238E27FC236}">
                <a16:creationId xmlns:a16="http://schemas.microsoft.com/office/drawing/2014/main" id="{DD32F1B0-EE5C-CC73-E00B-305C21D2ED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92" r="1" b="14044"/>
          <a:stretch/>
        </p:blipFill>
        <p:spPr>
          <a:xfrm>
            <a:off x="640080" y="640080"/>
            <a:ext cx="10911840" cy="4836795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29948827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773C15-EF8F-075D-6165-9A6E5E1D5F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5576887"/>
            <a:ext cx="10911840" cy="640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dirty="0"/>
              <a:t>Role of NLP in Chatbot - Intent Recognition</a:t>
            </a:r>
          </a:p>
        </p:txBody>
      </p:sp>
      <p:pic>
        <p:nvPicPr>
          <p:cNvPr id="7" name="Picture 6" descr="A group of icons on a blue background&#10;&#10;Description automatically generated">
            <a:extLst>
              <a:ext uri="{FF2B5EF4-FFF2-40B4-BE49-F238E27FC236}">
                <a16:creationId xmlns:a16="http://schemas.microsoft.com/office/drawing/2014/main" id="{9B705864-85FF-2414-BB14-4C32349799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5" r="-4" b="20810"/>
          <a:stretch/>
        </p:blipFill>
        <p:spPr>
          <a:xfrm>
            <a:off x="640080" y="640080"/>
            <a:ext cx="10911840" cy="4836795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5848835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348358-15D8-4522-0E67-5DDE4A8961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057" y="6217919"/>
            <a:ext cx="10911840" cy="640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dirty="0"/>
              <a:t>Role of ML in Chatbot - Training the Model</a:t>
            </a:r>
          </a:p>
        </p:txBody>
      </p:sp>
      <p:pic>
        <p:nvPicPr>
          <p:cNvPr id="7" name="Picture 6" descr="A diagram of a model&#10;&#10;Description automatically generated">
            <a:extLst>
              <a:ext uri="{FF2B5EF4-FFF2-40B4-BE49-F238E27FC236}">
                <a16:creationId xmlns:a16="http://schemas.microsoft.com/office/drawing/2014/main" id="{63D4BECE-BCD0-A64C-CFAD-373CF02B3B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24" r="1" b="1618"/>
          <a:stretch/>
        </p:blipFill>
        <p:spPr>
          <a:xfrm>
            <a:off x="674805" y="11575"/>
            <a:ext cx="10911840" cy="6321827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42719729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The Top 8 AI and ML Libraries Guide - AnswerRocket">
            <a:extLst>
              <a:ext uri="{FF2B5EF4-FFF2-40B4-BE49-F238E27FC236}">
                <a16:creationId xmlns:a16="http://schemas.microsoft.com/office/drawing/2014/main" id="{2EE9D45E-F5FD-FD05-5E57-8EB9430BB8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" r="6750" b="-1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89322312-F9AF-0FE3-EEF8-E974F003A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5346" y="-100699"/>
            <a:ext cx="2752354" cy="2709275"/>
          </a:xfrm>
          <a:prstGeom prst="ellipse">
            <a:avLst/>
          </a:prstGeom>
          <a:solidFill>
            <a:srgbClr val="FFFFFF"/>
          </a:solidFill>
          <a:ln w="174625" cmpd="thinThick">
            <a:solidFill>
              <a:srgbClr val="FFFFFF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800" b="1" kern="1200" dirty="0">
                <a:solidFill>
                  <a:srgbClr val="262626"/>
                </a:solidFill>
                <a:latin typeface="+mj-lt"/>
                <a:ea typeface="+mj-ea"/>
                <a:cs typeface="+mj-cs"/>
              </a:rPr>
              <a:t>Libraries Used</a:t>
            </a:r>
            <a:br>
              <a:rPr lang="en-US" sz="2800" b="1" kern="1200" dirty="0">
                <a:solidFill>
                  <a:srgbClr val="262626"/>
                </a:solidFill>
                <a:latin typeface="+mj-lt"/>
                <a:ea typeface="+mj-ea"/>
                <a:cs typeface="+mj-cs"/>
              </a:rPr>
            </a:br>
            <a:endParaRPr lang="en-US" sz="2800" kern="1200" dirty="0">
              <a:solidFill>
                <a:srgbClr val="262626"/>
              </a:solidFill>
              <a:latin typeface="+mj-lt"/>
              <a:ea typeface="+mj-ea"/>
              <a:cs typeface="+mj-cs"/>
            </a:endParaRPr>
          </a:p>
        </p:txBody>
      </p:sp>
      <p:graphicFrame>
        <p:nvGraphicFramePr>
          <p:cNvPr id="60" name="TextBox 5">
            <a:extLst>
              <a:ext uri="{FF2B5EF4-FFF2-40B4-BE49-F238E27FC236}">
                <a16:creationId xmlns:a16="http://schemas.microsoft.com/office/drawing/2014/main" id="{8E5D1D5E-1361-E3BB-FC6C-36FD964B1FA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53232058"/>
              </p:ext>
            </p:extLst>
          </p:nvPr>
        </p:nvGraphicFramePr>
        <p:xfrm>
          <a:off x="625034" y="1192191"/>
          <a:ext cx="6829063" cy="5361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502134130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holding a tablet&#10;&#10;Description automatically generated">
            <a:extLst>
              <a:ext uri="{FF2B5EF4-FFF2-40B4-BE49-F238E27FC236}">
                <a16:creationId xmlns:a16="http://schemas.microsoft.com/office/drawing/2014/main" id="{94551E85-A982-6FBE-46C5-7BA6684B52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21" b="73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72555AE-8518-20EE-9DDF-9F394C06E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40080"/>
            <a:ext cx="2752354" cy="2709275"/>
          </a:xfrm>
          <a:prstGeom prst="ellipse">
            <a:avLst/>
          </a:prstGeom>
          <a:solidFill>
            <a:srgbClr val="FFFFFF"/>
          </a:solidFill>
          <a:ln w="174625" cmpd="thinThick">
            <a:solidFill>
              <a:srgbClr val="FFFFFF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800" dirty="0">
                <a:solidFill>
                  <a:srgbClr val="262626"/>
                </a:solidFill>
              </a:rPr>
              <a:t>Why Use NLP and ML in Chatbot</a:t>
            </a:r>
          </a:p>
        </p:txBody>
      </p:sp>
    </p:spTree>
    <p:extLst>
      <p:ext uri="{BB962C8B-B14F-4D97-AF65-F5344CB8AC3E}">
        <p14:creationId xmlns:p14="http://schemas.microsoft.com/office/powerpoint/2010/main" val="1145975811"/>
      </p:ext>
    </p:extLst>
  </p:cSld>
  <p:clrMapOvr>
    <a:masterClrMapping/>
  </p:clrMapOvr>
  <p:transition spd="slow">
    <p:wip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223" name="Rectangle 9222">
            <a:extLst>
              <a:ext uri="{FF2B5EF4-FFF2-40B4-BE49-F238E27FC236}">
                <a16:creationId xmlns:a16="http://schemas.microsoft.com/office/drawing/2014/main" id="{C0A1ED06-4733-4020-9C60-81D4D80140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27" name="Rectangle 9226">
            <a:extLst>
              <a:ext uri="{FF2B5EF4-FFF2-40B4-BE49-F238E27FC236}">
                <a16:creationId xmlns:a16="http://schemas.microsoft.com/office/drawing/2014/main" id="{B0CA3509-3AF9-45FE-93ED-57BB5D5E8E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7388" y="181576"/>
            <a:ext cx="11823637" cy="6501088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218" name="Picture 2" descr="Empowering Intelligent Applications: The Importance of NLP and ML Libraries  Today - Zaytrics Pvt">
            <a:extLst>
              <a:ext uri="{FF2B5EF4-FFF2-40B4-BE49-F238E27FC236}">
                <a16:creationId xmlns:a16="http://schemas.microsoft.com/office/drawing/2014/main" id="{D85D8533-5B2F-DF2B-598C-D4603FACE9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50"/>
          <a:stretch/>
        </p:blipFill>
        <p:spPr bwMode="auto">
          <a:xfrm>
            <a:off x="180975" y="192712"/>
            <a:ext cx="11823637" cy="6499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F209A80-06B9-0B55-CD32-B1AEFD75B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5195"/>
            <a:ext cx="10165218" cy="280650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Benefits of NLP and ML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EBAFFB-3C7F-D16D-32F3-3A79A0FB97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3526300"/>
            <a:ext cx="10165218" cy="258845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Real-Time Response</a:t>
            </a:r>
          </a:p>
          <a:p>
            <a:r>
              <a:rPr lang="en-US" sz="2000" dirty="0">
                <a:solidFill>
                  <a:srgbClr val="FFFFFF"/>
                </a:solidFill>
              </a:rPr>
              <a:t>Scalability</a:t>
            </a:r>
          </a:p>
          <a:p>
            <a:r>
              <a:rPr lang="en-US" sz="2000" dirty="0">
                <a:solidFill>
                  <a:srgbClr val="FFFFFF"/>
                </a:solidFill>
              </a:rPr>
              <a:t>User Engagement</a:t>
            </a:r>
          </a:p>
          <a:p>
            <a:r>
              <a:rPr lang="en-US" sz="2000" dirty="0">
                <a:solidFill>
                  <a:srgbClr val="FFFFFF"/>
                </a:solidFill>
              </a:rPr>
              <a:t>Improved Accuracy Over Time</a:t>
            </a:r>
          </a:p>
          <a:p>
            <a:r>
              <a:rPr lang="en-US" sz="2000" dirty="0">
                <a:solidFill>
                  <a:srgbClr val="FFFFFF"/>
                </a:solidFill>
              </a:rPr>
              <a:t>Handling Ambiguity and Variations</a:t>
            </a:r>
          </a:p>
        </p:txBody>
      </p:sp>
    </p:spTree>
    <p:extLst>
      <p:ext uri="{BB962C8B-B14F-4D97-AF65-F5344CB8AC3E}">
        <p14:creationId xmlns:p14="http://schemas.microsoft.com/office/powerpoint/2010/main" val="1022964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04C21BAE-6866-4C7A-A7EC-C1B2E572D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2" descr="How AI Chatbots are Transforming Customer Service: 10 Benefits of Support  Chatbots – Customer Service Blog from HappyFox">
            <a:extLst>
              <a:ext uri="{FF2B5EF4-FFF2-40B4-BE49-F238E27FC236}">
                <a16:creationId xmlns:a16="http://schemas.microsoft.com/office/drawing/2014/main" id="{1A87C875-F0A5-EC4E-E319-143F4A3D7E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225" r="11891"/>
          <a:stretch/>
        </p:blipFill>
        <p:spPr bwMode="auto">
          <a:xfrm>
            <a:off x="1" y="1"/>
            <a:ext cx="121920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27" name="Freeform: Shape 26">
            <a:extLst>
              <a:ext uri="{FF2B5EF4-FFF2-40B4-BE49-F238E27FC236}">
                <a16:creationId xmlns:a16="http://schemas.microsoft.com/office/drawing/2014/main" id="{7E7D0C94-08B4-48AE-8813-CC4D60294F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3899" y="609600"/>
            <a:ext cx="5372101" cy="5513767"/>
          </a:xfrm>
          <a:custGeom>
            <a:avLst/>
            <a:gdLst>
              <a:gd name="connsiteX0" fmla="*/ 0 w 5372101"/>
              <a:gd name="connsiteY0" fmla="*/ 0 h 5513767"/>
              <a:gd name="connsiteX1" fmla="*/ 5372101 w 5372101"/>
              <a:gd name="connsiteY1" fmla="*/ 0 h 5513767"/>
              <a:gd name="connsiteX2" fmla="*/ 5372101 w 5372101"/>
              <a:gd name="connsiteY2" fmla="*/ 5513767 h 5513767"/>
              <a:gd name="connsiteX3" fmla="*/ 5363126 w 5372101"/>
              <a:gd name="connsiteY3" fmla="*/ 5512835 h 5513767"/>
              <a:gd name="connsiteX4" fmla="*/ 5316714 w 5372101"/>
              <a:gd name="connsiteY4" fmla="*/ 5491247 h 5513767"/>
              <a:gd name="connsiteX5" fmla="*/ 5198331 w 5372101"/>
              <a:gd name="connsiteY5" fmla="*/ 5470092 h 5513767"/>
              <a:gd name="connsiteX6" fmla="*/ 5150428 w 5372101"/>
              <a:gd name="connsiteY6" fmla="*/ 5472506 h 5513767"/>
              <a:gd name="connsiteX7" fmla="*/ 5085506 w 5372101"/>
              <a:gd name="connsiteY7" fmla="*/ 5468851 h 5513767"/>
              <a:gd name="connsiteX8" fmla="*/ 4968663 w 5372101"/>
              <a:gd name="connsiteY8" fmla="*/ 5470487 h 5513767"/>
              <a:gd name="connsiteX9" fmla="*/ 4815623 w 5372101"/>
              <a:gd name="connsiteY9" fmla="*/ 5458622 h 5513767"/>
              <a:gd name="connsiteX10" fmla="*/ 4716679 w 5372101"/>
              <a:gd name="connsiteY10" fmla="*/ 5405365 h 5513767"/>
              <a:gd name="connsiteX11" fmla="*/ 4704891 w 5372101"/>
              <a:gd name="connsiteY11" fmla="*/ 5411529 h 5513767"/>
              <a:gd name="connsiteX12" fmla="*/ 4630496 w 5372101"/>
              <a:gd name="connsiteY12" fmla="*/ 5396532 h 5513767"/>
              <a:gd name="connsiteX13" fmla="*/ 4506964 w 5372101"/>
              <a:gd name="connsiteY13" fmla="*/ 5396685 h 5513767"/>
              <a:gd name="connsiteX14" fmla="*/ 4427135 w 5372101"/>
              <a:gd name="connsiteY14" fmla="*/ 5358585 h 5513767"/>
              <a:gd name="connsiteX15" fmla="*/ 4028338 w 5372101"/>
              <a:gd name="connsiteY15" fmla="*/ 5313494 h 5513767"/>
              <a:gd name="connsiteX16" fmla="*/ 4015367 w 5372101"/>
              <a:gd name="connsiteY16" fmla="*/ 5320766 h 5513767"/>
              <a:gd name="connsiteX17" fmla="*/ 4002837 w 5372101"/>
              <a:gd name="connsiteY17" fmla="*/ 5322294 h 5513767"/>
              <a:gd name="connsiteX18" fmla="*/ 3997650 w 5372101"/>
              <a:gd name="connsiteY18" fmla="*/ 5329513 h 5513767"/>
              <a:gd name="connsiteX19" fmla="*/ 3991991 w 5372101"/>
              <a:gd name="connsiteY19" fmla="*/ 5331908 h 5513767"/>
              <a:gd name="connsiteX20" fmla="*/ 3925210 w 5372101"/>
              <a:gd name="connsiteY20" fmla="*/ 5319395 h 5513767"/>
              <a:gd name="connsiteX21" fmla="*/ 3837014 w 5372101"/>
              <a:gd name="connsiteY21" fmla="*/ 5289023 h 5513767"/>
              <a:gd name="connsiteX22" fmla="*/ 3798765 w 5372101"/>
              <a:gd name="connsiteY22" fmla="*/ 5299431 h 5513767"/>
              <a:gd name="connsiteX23" fmla="*/ 3792144 w 5372101"/>
              <a:gd name="connsiteY23" fmla="*/ 5301616 h 5513767"/>
              <a:gd name="connsiteX24" fmla="*/ 3766249 w 5372101"/>
              <a:gd name="connsiteY24" fmla="*/ 5301869 h 5513767"/>
              <a:gd name="connsiteX25" fmla="*/ 3718651 w 5372101"/>
              <a:gd name="connsiteY25" fmla="*/ 5320541 h 5513767"/>
              <a:gd name="connsiteX26" fmla="*/ 3671207 w 5372101"/>
              <a:gd name="connsiteY26" fmla="*/ 5318046 h 5513767"/>
              <a:gd name="connsiteX27" fmla="*/ 3446863 w 5372101"/>
              <a:gd name="connsiteY27" fmla="*/ 5294348 h 5513767"/>
              <a:gd name="connsiteX28" fmla="*/ 3312000 w 5372101"/>
              <a:gd name="connsiteY28" fmla="*/ 5286923 h 5513767"/>
              <a:gd name="connsiteX29" fmla="*/ 3259756 w 5372101"/>
              <a:gd name="connsiteY29" fmla="*/ 5294712 h 5513767"/>
              <a:gd name="connsiteX30" fmla="*/ 3187481 w 5372101"/>
              <a:gd name="connsiteY30" fmla="*/ 5298457 h 5513767"/>
              <a:gd name="connsiteX31" fmla="*/ 3124115 w 5372101"/>
              <a:gd name="connsiteY31" fmla="*/ 5294626 h 5513767"/>
              <a:gd name="connsiteX32" fmla="*/ 3099907 w 5372101"/>
              <a:gd name="connsiteY32" fmla="*/ 5302443 h 5513767"/>
              <a:gd name="connsiteX33" fmla="*/ 3017494 w 5372101"/>
              <a:gd name="connsiteY33" fmla="*/ 5301439 h 5513767"/>
              <a:gd name="connsiteX34" fmla="*/ 3010848 w 5372101"/>
              <a:gd name="connsiteY34" fmla="*/ 5307225 h 5513767"/>
              <a:gd name="connsiteX35" fmla="*/ 2994286 w 5372101"/>
              <a:gd name="connsiteY35" fmla="*/ 5309060 h 5513767"/>
              <a:gd name="connsiteX36" fmla="*/ 2988160 w 5372101"/>
              <a:gd name="connsiteY36" fmla="*/ 5310041 h 5513767"/>
              <a:gd name="connsiteX37" fmla="*/ 2984260 w 5372101"/>
              <a:gd name="connsiteY37" fmla="*/ 5307528 h 5513767"/>
              <a:gd name="connsiteX38" fmla="*/ 2979127 w 5372101"/>
              <a:gd name="connsiteY38" fmla="*/ 5308389 h 5513767"/>
              <a:gd name="connsiteX39" fmla="*/ 2978660 w 5372101"/>
              <a:gd name="connsiteY39" fmla="*/ 5311563 h 5513767"/>
              <a:gd name="connsiteX40" fmla="*/ 2946326 w 5372101"/>
              <a:gd name="connsiteY40" fmla="*/ 5316745 h 5513767"/>
              <a:gd name="connsiteX41" fmla="*/ 2713134 w 5372101"/>
              <a:gd name="connsiteY41" fmla="*/ 5331381 h 5513767"/>
              <a:gd name="connsiteX42" fmla="*/ 2352072 w 5372101"/>
              <a:gd name="connsiteY42" fmla="*/ 5342761 h 5513767"/>
              <a:gd name="connsiteX43" fmla="*/ 2260922 w 5372101"/>
              <a:gd name="connsiteY43" fmla="*/ 5328122 h 5513767"/>
              <a:gd name="connsiteX44" fmla="*/ 2178497 w 5372101"/>
              <a:gd name="connsiteY44" fmla="*/ 5351065 h 5513767"/>
              <a:gd name="connsiteX45" fmla="*/ 2034408 w 5372101"/>
              <a:gd name="connsiteY45" fmla="*/ 5307958 h 5513767"/>
              <a:gd name="connsiteX46" fmla="*/ 1831505 w 5372101"/>
              <a:gd name="connsiteY46" fmla="*/ 5312691 h 5513767"/>
              <a:gd name="connsiteX47" fmla="*/ 1710387 w 5372101"/>
              <a:gd name="connsiteY47" fmla="*/ 5308705 h 5513767"/>
              <a:gd name="connsiteX48" fmla="*/ 1664816 w 5372101"/>
              <a:gd name="connsiteY48" fmla="*/ 5296479 h 5513767"/>
              <a:gd name="connsiteX49" fmla="*/ 1600883 w 5372101"/>
              <a:gd name="connsiteY49" fmla="*/ 5286607 h 5513767"/>
              <a:gd name="connsiteX50" fmla="*/ 1488397 w 5372101"/>
              <a:gd name="connsiteY50" fmla="*/ 5260898 h 5513767"/>
              <a:gd name="connsiteX51" fmla="*/ 1336670 w 5372101"/>
              <a:gd name="connsiteY51" fmla="*/ 5240770 h 5513767"/>
              <a:gd name="connsiteX52" fmla="*/ 1224297 w 5372101"/>
              <a:gd name="connsiteY52" fmla="*/ 5271845 h 5513767"/>
              <a:gd name="connsiteX53" fmla="*/ 1214830 w 5372101"/>
              <a:gd name="connsiteY53" fmla="*/ 5263450 h 5513767"/>
              <a:gd name="connsiteX54" fmla="*/ 1138181 w 5372101"/>
              <a:gd name="connsiteY54" fmla="*/ 5262590 h 5513767"/>
              <a:gd name="connsiteX55" fmla="*/ 943575 w 5372101"/>
              <a:gd name="connsiteY55" fmla="*/ 5290808 h 5513767"/>
              <a:gd name="connsiteX56" fmla="*/ 529813 w 5372101"/>
              <a:gd name="connsiteY56" fmla="*/ 5218555 h 5513767"/>
              <a:gd name="connsiteX57" fmla="*/ 519546 w 5372101"/>
              <a:gd name="connsiteY57" fmla="*/ 5208845 h 5513767"/>
              <a:gd name="connsiteX58" fmla="*/ 507906 w 5372101"/>
              <a:gd name="connsiteY58" fmla="*/ 5204779 h 5513767"/>
              <a:gd name="connsiteX59" fmla="*/ 505153 w 5372101"/>
              <a:gd name="connsiteY59" fmla="*/ 5196726 h 5513767"/>
              <a:gd name="connsiteX60" fmla="*/ 500429 w 5372101"/>
              <a:gd name="connsiteY60" fmla="*/ 5193241 h 5513767"/>
              <a:gd name="connsiteX61" fmla="*/ 431923 w 5372101"/>
              <a:gd name="connsiteY61" fmla="*/ 5191553 h 5513767"/>
              <a:gd name="connsiteX62" fmla="*/ 337115 w 5372101"/>
              <a:gd name="connsiteY62" fmla="*/ 5202714 h 5513767"/>
              <a:gd name="connsiteX63" fmla="*/ 303383 w 5372101"/>
              <a:gd name="connsiteY63" fmla="*/ 5184750 h 5513767"/>
              <a:gd name="connsiteX64" fmla="*/ 297664 w 5372101"/>
              <a:gd name="connsiteY64" fmla="*/ 5181269 h 5513767"/>
              <a:gd name="connsiteX65" fmla="*/ 272701 w 5372101"/>
              <a:gd name="connsiteY65" fmla="*/ 5175678 h 5513767"/>
              <a:gd name="connsiteX66" fmla="*/ 268242 w 5372101"/>
              <a:gd name="connsiteY66" fmla="*/ 5163678 h 5513767"/>
              <a:gd name="connsiteX67" fmla="*/ 232517 w 5372101"/>
              <a:gd name="connsiteY67" fmla="*/ 5147792 h 5513767"/>
              <a:gd name="connsiteX68" fmla="*/ 185851 w 5372101"/>
              <a:gd name="connsiteY68" fmla="*/ 5140408 h 5513767"/>
              <a:gd name="connsiteX69" fmla="*/ 20337 w 5372101"/>
              <a:gd name="connsiteY69" fmla="*/ 5113040 h 5513767"/>
              <a:gd name="connsiteX70" fmla="*/ 0 w 5372101"/>
              <a:gd name="connsiteY70" fmla="*/ 5112243 h 5513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</a:cxnLst>
            <a:rect l="l" t="t" r="r" b="b"/>
            <a:pathLst>
              <a:path w="5372101" h="5513767">
                <a:moveTo>
                  <a:pt x="0" y="0"/>
                </a:moveTo>
                <a:lnTo>
                  <a:pt x="5372101" y="0"/>
                </a:lnTo>
                <a:lnTo>
                  <a:pt x="5372101" y="5513767"/>
                </a:lnTo>
                <a:lnTo>
                  <a:pt x="5363126" y="5512835"/>
                </a:lnTo>
                <a:cubicBezTo>
                  <a:pt x="5345779" y="5509071"/>
                  <a:pt x="5329767" y="5502649"/>
                  <a:pt x="5316714" y="5491247"/>
                </a:cubicBezTo>
                <a:cubicBezTo>
                  <a:pt x="5295689" y="5478131"/>
                  <a:pt x="5219502" y="5459909"/>
                  <a:pt x="5198331" y="5470092"/>
                </a:cubicBezTo>
                <a:cubicBezTo>
                  <a:pt x="5181052" y="5469102"/>
                  <a:pt x="5165047" y="5459569"/>
                  <a:pt x="5150428" y="5472506"/>
                </a:cubicBezTo>
                <a:cubicBezTo>
                  <a:pt x="5129562" y="5487248"/>
                  <a:pt x="5088050" y="5445894"/>
                  <a:pt x="5085506" y="5468851"/>
                </a:cubicBezTo>
                <a:cubicBezTo>
                  <a:pt x="5055692" y="5440170"/>
                  <a:pt x="5006122" y="5469577"/>
                  <a:pt x="4968663" y="5470487"/>
                </a:cubicBezTo>
                <a:cubicBezTo>
                  <a:pt x="4947085" y="5444049"/>
                  <a:pt x="4889767" y="5472037"/>
                  <a:pt x="4815623" y="5458622"/>
                </a:cubicBezTo>
                <a:cubicBezTo>
                  <a:pt x="4792418" y="5428488"/>
                  <a:pt x="4765548" y="5449887"/>
                  <a:pt x="4716679" y="5405365"/>
                </a:cubicBezTo>
                <a:cubicBezTo>
                  <a:pt x="4713235" y="5407807"/>
                  <a:pt x="4709266" y="5409883"/>
                  <a:pt x="4704891" y="5411529"/>
                </a:cubicBezTo>
                <a:cubicBezTo>
                  <a:pt x="4679473" y="5421092"/>
                  <a:pt x="4646164" y="5414379"/>
                  <a:pt x="4630496" y="5396532"/>
                </a:cubicBezTo>
                <a:cubicBezTo>
                  <a:pt x="4590205" y="5365061"/>
                  <a:pt x="4548419" y="5412094"/>
                  <a:pt x="4506964" y="5396685"/>
                </a:cubicBezTo>
                <a:lnTo>
                  <a:pt x="4427135" y="5358585"/>
                </a:lnTo>
                <a:cubicBezTo>
                  <a:pt x="4319267" y="5308575"/>
                  <a:pt x="4152341" y="5340956"/>
                  <a:pt x="4028338" y="5313494"/>
                </a:cubicBezTo>
                <a:lnTo>
                  <a:pt x="4015367" y="5320766"/>
                </a:lnTo>
                <a:lnTo>
                  <a:pt x="4002837" y="5322294"/>
                </a:lnTo>
                <a:lnTo>
                  <a:pt x="3997650" y="5329513"/>
                </a:lnTo>
                <a:lnTo>
                  <a:pt x="3991991" y="5331908"/>
                </a:lnTo>
                <a:cubicBezTo>
                  <a:pt x="3969659" y="5338581"/>
                  <a:pt x="3978880" y="5316131"/>
                  <a:pt x="3925210" y="5319395"/>
                </a:cubicBezTo>
                <a:cubicBezTo>
                  <a:pt x="3947765" y="5277139"/>
                  <a:pt x="3837331" y="5338342"/>
                  <a:pt x="3837014" y="5289023"/>
                </a:cubicBezTo>
                <a:cubicBezTo>
                  <a:pt x="3824001" y="5291376"/>
                  <a:pt x="3811407" y="5295212"/>
                  <a:pt x="3798765" y="5299431"/>
                </a:cubicBezTo>
                <a:lnTo>
                  <a:pt x="3792144" y="5301616"/>
                </a:lnTo>
                <a:lnTo>
                  <a:pt x="3766249" y="5301869"/>
                </a:lnTo>
                <a:lnTo>
                  <a:pt x="3718651" y="5320541"/>
                </a:lnTo>
                <a:cubicBezTo>
                  <a:pt x="3703968" y="5321892"/>
                  <a:pt x="3688308" y="5321427"/>
                  <a:pt x="3671207" y="5318046"/>
                </a:cubicBezTo>
                <a:cubicBezTo>
                  <a:pt x="3616458" y="5288532"/>
                  <a:pt x="3514048" y="5333307"/>
                  <a:pt x="3446863" y="5294348"/>
                </a:cubicBezTo>
                <a:cubicBezTo>
                  <a:pt x="3420930" y="5283822"/>
                  <a:pt x="3333157" y="5274511"/>
                  <a:pt x="3312000" y="5286923"/>
                </a:cubicBezTo>
                <a:cubicBezTo>
                  <a:pt x="3292759" y="5287903"/>
                  <a:pt x="3273112" y="5280334"/>
                  <a:pt x="3259756" y="5294712"/>
                </a:cubicBezTo>
                <a:cubicBezTo>
                  <a:pt x="3239905" y="5311572"/>
                  <a:pt x="3185410" y="5275588"/>
                  <a:pt x="3187481" y="5298457"/>
                </a:cubicBezTo>
                <a:cubicBezTo>
                  <a:pt x="3168018" y="5286036"/>
                  <a:pt x="3146200" y="5288458"/>
                  <a:pt x="3124115" y="5294626"/>
                </a:cubicBezTo>
                <a:lnTo>
                  <a:pt x="3099907" y="5302443"/>
                </a:lnTo>
                <a:lnTo>
                  <a:pt x="3017494" y="5301439"/>
                </a:lnTo>
                <a:lnTo>
                  <a:pt x="3010848" y="5307225"/>
                </a:lnTo>
                <a:lnTo>
                  <a:pt x="2994286" y="5309060"/>
                </a:lnTo>
                <a:lnTo>
                  <a:pt x="2988160" y="5310041"/>
                </a:lnTo>
                <a:lnTo>
                  <a:pt x="2984260" y="5307528"/>
                </a:lnTo>
                <a:cubicBezTo>
                  <a:pt x="2981957" y="5306419"/>
                  <a:pt x="2980273" y="5306402"/>
                  <a:pt x="2979127" y="5308389"/>
                </a:cubicBezTo>
                <a:cubicBezTo>
                  <a:pt x="2978971" y="5309447"/>
                  <a:pt x="2978816" y="5310505"/>
                  <a:pt x="2978660" y="5311563"/>
                </a:cubicBezTo>
                <a:lnTo>
                  <a:pt x="2946326" y="5316745"/>
                </a:lnTo>
                <a:lnTo>
                  <a:pt x="2713134" y="5331381"/>
                </a:lnTo>
                <a:cubicBezTo>
                  <a:pt x="2610698" y="5372328"/>
                  <a:pt x="2466037" y="5325762"/>
                  <a:pt x="2352072" y="5342761"/>
                </a:cubicBezTo>
                <a:cubicBezTo>
                  <a:pt x="2293501" y="5293708"/>
                  <a:pt x="2324138" y="5338538"/>
                  <a:pt x="2260922" y="5328122"/>
                </a:cubicBezTo>
                <a:cubicBezTo>
                  <a:pt x="2275681" y="5372347"/>
                  <a:pt x="2185007" y="5301703"/>
                  <a:pt x="2178497" y="5351065"/>
                </a:cubicBezTo>
                <a:cubicBezTo>
                  <a:pt x="2133294" y="5337229"/>
                  <a:pt x="2097074" y="5300208"/>
                  <a:pt x="2034408" y="5307958"/>
                </a:cubicBezTo>
                <a:cubicBezTo>
                  <a:pt x="1981894" y="5332879"/>
                  <a:pt x="1896288" y="5279365"/>
                  <a:pt x="1831505" y="5312691"/>
                </a:cubicBezTo>
                <a:cubicBezTo>
                  <a:pt x="1807063" y="5321035"/>
                  <a:pt x="1727674" y="5322925"/>
                  <a:pt x="1710387" y="5308705"/>
                </a:cubicBezTo>
                <a:cubicBezTo>
                  <a:pt x="1693367" y="5306094"/>
                  <a:pt x="1674901" y="5312009"/>
                  <a:pt x="1664816" y="5296479"/>
                </a:cubicBezTo>
                <a:cubicBezTo>
                  <a:pt x="1649255" y="5277912"/>
                  <a:pt x="1596152" y="5309335"/>
                  <a:pt x="1600883" y="5286607"/>
                </a:cubicBezTo>
                <a:cubicBezTo>
                  <a:pt x="1563066" y="5308189"/>
                  <a:pt x="1524339" y="5269513"/>
                  <a:pt x="1488397" y="5260898"/>
                </a:cubicBezTo>
                <a:cubicBezTo>
                  <a:pt x="1459246" y="5282011"/>
                  <a:pt x="1412580" y="5243108"/>
                  <a:pt x="1336670" y="5240770"/>
                </a:cubicBezTo>
                <a:cubicBezTo>
                  <a:pt x="1304792" y="5265122"/>
                  <a:pt x="1285508" y="5238878"/>
                  <a:pt x="1224297" y="5271845"/>
                </a:cubicBezTo>
                <a:cubicBezTo>
                  <a:pt x="1221731" y="5268771"/>
                  <a:pt x="1218543" y="5265944"/>
                  <a:pt x="1214830" y="5263450"/>
                </a:cubicBezTo>
                <a:cubicBezTo>
                  <a:pt x="1193241" y="5248952"/>
                  <a:pt x="1158925" y="5248567"/>
                  <a:pt x="1138181" y="5262590"/>
                </a:cubicBezTo>
                <a:lnTo>
                  <a:pt x="943575" y="5290808"/>
                </a:lnTo>
                <a:cubicBezTo>
                  <a:pt x="823587" y="5316899"/>
                  <a:pt x="658340" y="5217603"/>
                  <a:pt x="529813" y="5218555"/>
                </a:cubicBezTo>
                <a:lnTo>
                  <a:pt x="519546" y="5208845"/>
                </a:lnTo>
                <a:lnTo>
                  <a:pt x="507906" y="5204779"/>
                </a:lnTo>
                <a:lnTo>
                  <a:pt x="505153" y="5196726"/>
                </a:lnTo>
                <a:lnTo>
                  <a:pt x="500429" y="5193241"/>
                </a:lnTo>
                <a:cubicBezTo>
                  <a:pt x="480923" y="5182176"/>
                  <a:pt x="482807" y="5205793"/>
                  <a:pt x="431923" y="5191553"/>
                </a:cubicBezTo>
                <a:cubicBezTo>
                  <a:pt x="440499" y="5237077"/>
                  <a:pt x="352872" y="5155083"/>
                  <a:pt x="337115" y="5202714"/>
                </a:cubicBezTo>
                <a:cubicBezTo>
                  <a:pt x="325265" y="5197752"/>
                  <a:pt x="314288" y="5191441"/>
                  <a:pt x="303383" y="5184750"/>
                </a:cubicBezTo>
                <a:lnTo>
                  <a:pt x="297664" y="5181269"/>
                </a:lnTo>
                <a:lnTo>
                  <a:pt x="272701" y="5175678"/>
                </a:lnTo>
                <a:lnTo>
                  <a:pt x="268242" y="5163678"/>
                </a:lnTo>
                <a:lnTo>
                  <a:pt x="232517" y="5147792"/>
                </a:lnTo>
                <a:cubicBezTo>
                  <a:pt x="218741" y="5143453"/>
                  <a:pt x="203450" y="5140668"/>
                  <a:pt x="185851" y="5140408"/>
                </a:cubicBezTo>
                <a:cubicBezTo>
                  <a:pt x="139207" y="5153337"/>
                  <a:pt x="79723" y="5120316"/>
                  <a:pt x="20337" y="5113040"/>
                </a:cubicBezTo>
                <a:lnTo>
                  <a:pt x="0" y="5112243"/>
                </a:lnTo>
                <a:close/>
              </a:path>
            </a:pathLst>
          </a:custGeom>
          <a:ln>
            <a:noFill/>
          </a:ln>
          <a:effectLst>
            <a:outerShdw blurRad="25400" dist="12700" dir="3000000" algn="tl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DFBACD-92DB-07A4-31C6-D588EE9A63B5}"/>
              </a:ext>
            </a:extLst>
          </p:cNvPr>
          <p:cNvSpPr txBox="1"/>
          <p:nvPr/>
        </p:nvSpPr>
        <p:spPr>
          <a:xfrm>
            <a:off x="1037809" y="1071350"/>
            <a:ext cx="4775162" cy="13393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>
                <a:latin typeface="+mj-lt"/>
                <a:ea typeface="+mj-ea"/>
                <a:cs typeface="+mj-cs"/>
              </a:rPr>
              <a:t>Purpose of the Project</a:t>
            </a:r>
          </a:p>
        </p:txBody>
      </p:sp>
      <p:sp>
        <p:nvSpPr>
          <p:cNvPr id="29" name="Rectangle 6">
            <a:extLst>
              <a:ext uri="{FF2B5EF4-FFF2-40B4-BE49-F238E27FC236}">
                <a16:creationId xmlns:a16="http://schemas.microsoft.com/office/drawing/2014/main" id="{F0C518C2-0AA4-470C-87B9-9CBF428FBA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64666" y="399531"/>
            <a:ext cx="1707751" cy="428984"/>
          </a:xfrm>
          <a:custGeom>
            <a:avLst/>
            <a:gdLst>
              <a:gd name="connsiteX0" fmla="*/ 0 w 2142503"/>
              <a:gd name="connsiteY0" fmla="*/ 0 h 571500"/>
              <a:gd name="connsiteX1" fmla="*/ 2142503 w 2142503"/>
              <a:gd name="connsiteY1" fmla="*/ 0 h 571500"/>
              <a:gd name="connsiteX2" fmla="*/ 2142503 w 2142503"/>
              <a:gd name="connsiteY2" fmla="*/ 571500 h 571500"/>
              <a:gd name="connsiteX3" fmla="*/ 0 w 2142503"/>
              <a:gd name="connsiteY3" fmla="*/ 571500 h 571500"/>
              <a:gd name="connsiteX4" fmla="*/ 0 w 2142503"/>
              <a:gd name="connsiteY4" fmla="*/ 0 h 571500"/>
              <a:gd name="connsiteX0" fmla="*/ 0 w 2142503"/>
              <a:gd name="connsiteY0" fmla="*/ 0 h 582145"/>
              <a:gd name="connsiteX1" fmla="*/ 2142503 w 2142503"/>
              <a:gd name="connsiteY1" fmla="*/ 0 h 582145"/>
              <a:gd name="connsiteX2" fmla="*/ 2142503 w 2142503"/>
              <a:gd name="connsiteY2" fmla="*/ 571500 h 582145"/>
              <a:gd name="connsiteX3" fmla="*/ 2050917 w 2142503"/>
              <a:gd name="connsiteY3" fmla="*/ 582088 h 582145"/>
              <a:gd name="connsiteX4" fmla="*/ 0 w 2142503"/>
              <a:gd name="connsiteY4" fmla="*/ 571500 h 582145"/>
              <a:gd name="connsiteX5" fmla="*/ 0 w 2142503"/>
              <a:gd name="connsiteY5" fmla="*/ 0 h 582145"/>
              <a:gd name="connsiteX0" fmla="*/ 0 w 2159832"/>
              <a:gd name="connsiteY0" fmla="*/ 0 h 582145"/>
              <a:gd name="connsiteX1" fmla="*/ 2142503 w 2159832"/>
              <a:gd name="connsiteY1" fmla="*/ 0 h 582145"/>
              <a:gd name="connsiteX2" fmla="*/ 2159829 w 2159832"/>
              <a:gd name="connsiteY2" fmla="*/ 96526 h 582145"/>
              <a:gd name="connsiteX3" fmla="*/ 2142503 w 2159832"/>
              <a:gd name="connsiteY3" fmla="*/ 571500 h 582145"/>
              <a:gd name="connsiteX4" fmla="*/ 2050917 w 2159832"/>
              <a:gd name="connsiteY4" fmla="*/ 582088 h 582145"/>
              <a:gd name="connsiteX5" fmla="*/ 0 w 2159832"/>
              <a:gd name="connsiteY5" fmla="*/ 571500 h 582145"/>
              <a:gd name="connsiteX6" fmla="*/ 0 w 2159832"/>
              <a:gd name="connsiteY6" fmla="*/ 0 h 582145"/>
              <a:gd name="connsiteX0" fmla="*/ 0 w 2159832"/>
              <a:gd name="connsiteY0" fmla="*/ 12386 h 594531"/>
              <a:gd name="connsiteX1" fmla="*/ 67826 w 2159832"/>
              <a:gd name="connsiteY1" fmla="*/ 0 h 594531"/>
              <a:gd name="connsiteX2" fmla="*/ 2142503 w 2159832"/>
              <a:gd name="connsiteY2" fmla="*/ 12386 h 594531"/>
              <a:gd name="connsiteX3" fmla="*/ 2159829 w 2159832"/>
              <a:gd name="connsiteY3" fmla="*/ 108912 h 594531"/>
              <a:gd name="connsiteX4" fmla="*/ 2142503 w 2159832"/>
              <a:gd name="connsiteY4" fmla="*/ 583886 h 594531"/>
              <a:gd name="connsiteX5" fmla="*/ 2050917 w 2159832"/>
              <a:gd name="connsiteY5" fmla="*/ 594474 h 594531"/>
              <a:gd name="connsiteX6" fmla="*/ 0 w 2159832"/>
              <a:gd name="connsiteY6" fmla="*/ 583886 h 594531"/>
              <a:gd name="connsiteX7" fmla="*/ 0 w 2159832"/>
              <a:gd name="connsiteY7" fmla="*/ 12386 h 594531"/>
              <a:gd name="connsiteX0" fmla="*/ 0 w 2168908"/>
              <a:gd name="connsiteY0" fmla="*/ 26000 h 594531"/>
              <a:gd name="connsiteX1" fmla="*/ 76902 w 2168908"/>
              <a:gd name="connsiteY1" fmla="*/ 0 h 594531"/>
              <a:gd name="connsiteX2" fmla="*/ 2151579 w 2168908"/>
              <a:gd name="connsiteY2" fmla="*/ 12386 h 594531"/>
              <a:gd name="connsiteX3" fmla="*/ 2168905 w 2168908"/>
              <a:gd name="connsiteY3" fmla="*/ 108912 h 594531"/>
              <a:gd name="connsiteX4" fmla="*/ 2151579 w 2168908"/>
              <a:gd name="connsiteY4" fmla="*/ 583886 h 594531"/>
              <a:gd name="connsiteX5" fmla="*/ 2059993 w 2168908"/>
              <a:gd name="connsiteY5" fmla="*/ 594474 h 594531"/>
              <a:gd name="connsiteX6" fmla="*/ 9076 w 2168908"/>
              <a:gd name="connsiteY6" fmla="*/ 583886 h 594531"/>
              <a:gd name="connsiteX7" fmla="*/ 0 w 2168908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147197 w 2316105"/>
              <a:gd name="connsiteY0" fmla="*/ 26000 h 594531"/>
              <a:gd name="connsiteX1" fmla="*/ 224099 w 2316105"/>
              <a:gd name="connsiteY1" fmla="*/ 0 h 594531"/>
              <a:gd name="connsiteX2" fmla="*/ 2298776 w 2316105"/>
              <a:gd name="connsiteY2" fmla="*/ 12386 h 594531"/>
              <a:gd name="connsiteX3" fmla="*/ 2316102 w 2316105"/>
              <a:gd name="connsiteY3" fmla="*/ 108912 h 594531"/>
              <a:gd name="connsiteX4" fmla="*/ 2298776 w 2316105"/>
              <a:gd name="connsiteY4" fmla="*/ 583886 h 594531"/>
              <a:gd name="connsiteX5" fmla="*/ 2207190 w 2316105"/>
              <a:gd name="connsiteY5" fmla="*/ 594474 h 594531"/>
              <a:gd name="connsiteX6" fmla="*/ 156273 w 2316105"/>
              <a:gd name="connsiteY6" fmla="*/ 583886 h 594531"/>
              <a:gd name="connsiteX7" fmla="*/ 142416 w 2316105"/>
              <a:gd name="connsiteY7" fmla="*/ 235975 h 594531"/>
              <a:gd name="connsiteX8" fmla="*/ 147197 w 2316105"/>
              <a:gd name="connsiteY8" fmla="*/ 26000 h 594531"/>
              <a:gd name="connsiteX0" fmla="*/ 154684 w 2323592"/>
              <a:gd name="connsiteY0" fmla="*/ 26000 h 594531"/>
              <a:gd name="connsiteX1" fmla="*/ 231586 w 2323592"/>
              <a:gd name="connsiteY1" fmla="*/ 0 h 594531"/>
              <a:gd name="connsiteX2" fmla="*/ 2306263 w 2323592"/>
              <a:gd name="connsiteY2" fmla="*/ 12386 h 594531"/>
              <a:gd name="connsiteX3" fmla="*/ 2323589 w 2323592"/>
              <a:gd name="connsiteY3" fmla="*/ 108912 h 594531"/>
              <a:gd name="connsiteX4" fmla="*/ 2306263 w 2323592"/>
              <a:gd name="connsiteY4" fmla="*/ 583886 h 594531"/>
              <a:gd name="connsiteX5" fmla="*/ 2214677 w 2323592"/>
              <a:gd name="connsiteY5" fmla="*/ 594474 h 594531"/>
              <a:gd name="connsiteX6" fmla="*/ 163760 w 2323592"/>
              <a:gd name="connsiteY6" fmla="*/ 583886 h 594531"/>
              <a:gd name="connsiteX7" fmla="*/ 158979 w 2323592"/>
              <a:gd name="connsiteY7" fmla="*/ 403879 h 594531"/>
              <a:gd name="connsiteX8" fmla="*/ 149903 w 2323592"/>
              <a:gd name="connsiteY8" fmla="*/ 235975 h 594531"/>
              <a:gd name="connsiteX9" fmla="*/ 154684 w 2323592"/>
              <a:gd name="connsiteY9" fmla="*/ 26000 h 594531"/>
              <a:gd name="connsiteX0" fmla="*/ 13665 w 2182573"/>
              <a:gd name="connsiteY0" fmla="*/ 26000 h 594531"/>
              <a:gd name="connsiteX1" fmla="*/ 90567 w 2182573"/>
              <a:gd name="connsiteY1" fmla="*/ 0 h 594531"/>
              <a:gd name="connsiteX2" fmla="*/ 2165244 w 2182573"/>
              <a:gd name="connsiteY2" fmla="*/ 12386 h 594531"/>
              <a:gd name="connsiteX3" fmla="*/ 2182570 w 2182573"/>
              <a:gd name="connsiteY3" fmla="*/ 108912 h 594531"/>
              <a:gd name="connsiteX4" fmla="*/ 2165244 w 2182573"/>
              <a:gd name="connsiteY4" fmla="*/ 583886 h 594531"/>
              <a:gd name="connsiteX5" fmla="*/ 2073658 w 2182573"/>
              <a:gd name="connsiteY5" fmla="*/ 594474 h 594531"/>
              <a:gd name="connsiteX6" fmla="*/ 22741 w 2182573"/>
              <a:gd name="connsiteY6" fmla="*/ 583886 h 594531"/>
              <a:gd name="connsiteX7" fmla="*/ 17960 w 2182573"/>
              <a:gd name="connsiteY7" fmla="*/ 403879 h 594531"/>
              <a:gd name="connsiteX8" fmla="*/ 8884 w 2182573"/>
              <a:gd name="connsiteY8" fmla="*/ 235975 h 594531"/>
              <a:gd name="connsiteX9" fmla="*/ 13665 w 2182573"/>
              <a:gd name="connsiteY9" fmla="*/ 26000 h 594531"/>
              <a:gd name="connsiteX0" fmla="*/ 13665 w 2202120"/>
              <a:gd name="connsiteY0" fmla="*/ 26000 h 594531"/>
              <a:gd name="connsiteX1" fmla="*/ 90567 w 2202120"/>
              <a:gd name="connsiteY1" fmla="*/ 0 h 594531"/>
              <a:gd name="connsiteX2" fmla="*/ 2165244 w 2202120"/>
              <a:gd name="connsiteY2" fmla="*/ 12386 h 594531"/>
              <a:gd name="connsiteX3" fmla="*/ 2182570 w 2202120"/>
              <a:gd name="connsiteY3" fmla="*/ 108912 h 594531"/>
              <a:gd name="connsiteX4" fmla="*/ 2192471 w 2202120"/>
              <a:gd name="connsiteY4" fmla="*/ 583886 h 594531"/>
              <a:gd name="connsiteX5" fmla="*/ 2073658 w 2202120"/>
              <a:gd name="connsiteY5" fmla="*/ 594474 h 594531"/>
              <a:gd name="connsiteX6" fmla="*/ 22741 w 2202120"/>
              <a:gd name="connsiteY6" fmla="*/ 583886 h 594531"/>
              <a:gd name="connsiteX7" fmla="*/ 17960 w 2202120"/>
              <a:gd name="connsiteY7" fmla="*/ 403879 h 594531"/>
              <a:gd name="connsiteX8" fmla="*/ 8884 w 2202120"/>
              <a:gd name="connsiteY8" fmla="*/ 235975 h 594531"/>
              <a:gd name="connsiteX9" fmla="*/ 13665 w 2202120"/>
              <a:gd name="connsiteY9" fmla="*/ 26000 h 594531"/>
              <a:gd name="connsiteX0" fmla="*/ 13665 w 2202036"/>
              <a:gd name="connsiteY0" fmla="*/ 26000 h 594531"/>
              <a:gd name="connsiteX1" fmla="*/ 90567 w 2202036"/>
              <a:gd name="connsiteY1" fmla="*/ 0 h 594531"/>
              <a:gd name="connsiteX2" fmla="*/ 2165244 w 2202036"/>
              <a:gd name="connsiteY2" fmla="*/ 12386 h 594531"/>
              <a:gd name="connsiteX3" fmla="*/ 2182570 w 2202036"/>
              <a:gd name="connsiteY3" fmla="*/ 108912 h 594531"/>
              <a:gd name="connsiteX4" fmla="*/ 2191645 w 2202036"/>
              <a:gd name="connsiteY4" fmla="*/ 422031 h 594531"/>
              <a:gd name="connsiteX5" fmla="*/ 2192471 w 2202036"/>
              <a:gd name="connsiteY5" fmla="*/ 583886 h 594531"/>
              <a:gd name="connsiteX6" fmla="*/ 2073658 w 2202036"/>
              <a:gd name="connsiteY6" fmla="*/ 594474 h 594531"/>
              <a:gd name="connsiteX7" fmla="*/ 22741 w 2202036"/>
              <a:gd name="connsiteY7" fmla="*/ 583886 h 594531"/>
              <a:gd name="connsiteX8" fmla="*/ 17960 w 2202036"/>
              <a:gd name="connsiteY8" fmla="*/ 403879 h 594531"/>
              <a:gd name="connsiteX9" fmla="*/ 8884 w 2202036"/>
              <a:gd name="connsiteY9" fmla="*/ 235975 h 594531"/>
              <a:gd name="connsiteX10" fmla="*/ 13665 w 2202036"/>
              <a:gd name="connsiteY10" fmla="*/ 26000 h 594531"/>
              <a:gd name="connsiteX0" fmla="*/ 142254 w 2330625"/>
              <a:gd name="connsiteY0" fmla="*/ 26000 h 594531"/>
              <a:gd name="connsiteX1" fmla="*/ 219156 w 2330625"/>
              <a:gd name="connsiteY1" fmla="*/ 0 h 594531"/>
              <a:gd name="connsiteX2" fmla="*/ 2293833 w 2330625"/>
              <a:gd name="connsiteY2" fmla="*/ 12386 h 594531"/>
              <a:gd name="connsiteX3" fmla="*/ 2311159 w 2330625"/>
              <a:gd name="connsiteY3" fmla="*/ 108912 h 594531"/>
              <a:gd name="connsiteX4" fmla="*/ 2320234 w 2330625"/>
              <a:gd name="connsiteY4" fmla="*/ 422031 h 594531"/>
              <a:gd name="connsiteX5" fmla="*/ 2321060 w 2330625"/>
              <a:gd name="connsiteY5" fmla="*/ 583886 h 594531"/>
              <a:gd name="connsiteX6" fmla="*/ 2202247 w 2330625"/>
              <a:gd name="connsiteY6" fmla="*/ 594474 h 594531"/>
              <a:gd name="connsiteX7" fmla="*/ 151330 w 2330625"/>
              <a:gd name="connsiteY7" fmla="*/ 583886 h 594531"/>
              <a:gd name="connsiteX8" fmla="*/ 155624 w 2330625"/>
              <a:gd name="connsiteY8" fmla="*/ 512790 h 594531"/>
              <a:gd name="connsiteX9" fmla="*/ 146549 w 2330625"/>
              <a:gd name="connsiteY9" fmla="*/ 403879 h 594531"/>
              <a:gd name="connsiteX10" fmla="*/ 137473 w 2330625"/>
              <a:gd name="connsiteY10" fmla="*/ 235975 h 594531"/>
              <a:gd name="connsiteX11" fmla="*/ 142254 w 2330625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64992 w 2201784"/>
              <a:gd name="connsiteY2" fmla="*/ 12386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01784" h="594531">
                <a:moveTo>
                  <a:pt x="13413" y="26000"/>
                </a:moveTo>
                <a:cubicBezTo>
                  <a:pt x="37534" y="24897"/>
                  <a:pt x="66194" y="1103"/>
                  <a:pt x="90315" y="0"/>
                </a:cubicBezTo>
                <a:lnTo>
                  <a:pt x="2164992" y="12386"/>
                </a:lnTo>
                <a:cubicBezTo>
                  <a:pt x="2164717" y="43049"/>
                  <a:pt x="2182593" y="78249"/>
                  <a:pt x="2182318" y="108912"/>
                </a:cubicBezTo>
                <a:cubicBezTo>
                  <a:pt x="2188231" y="177186"/>
                  <a:pt x="2189743" y="342869"/>
                  <a:pt x="2191393" y="422031"/>
                </a:cubicBezTo>
                <a:cubicBezTo>
                  <a:pt x="2193043" y="501193"/>
                  <a:pt x="2213396" y="555146"/>
                  <a:pt x="2192219" y="583886"/>
                </a:cubicBezTo>
                <a:cubicBezTo>
                  <a:pt x="2172279" y="582877"/>
                  <a:pt x="2093346" y="595483"/>
                  <a:pt x="2073406" y="594474"/>
                </a:cubicBezTo>
                <a:lnTo>
                  <a:pt x="22489" y="583886"/>
                </a:lnTo>
                <a:cubicBezTo>
                  <a:pt x="5849" y="592962"/>
                  <a:pt x="27580" y="542791"/>
                  <a:pt x="26783" y="512790"/>
                </a:cubicBezTo>
                <a:cubicBezTo>
                  <a:pt x="25986" y="482789"/>
                  <a:pt x="18464" y="450015"/>
                  <a:pt x="17708" y="403879"/>
                </a:cubicBezTo>
                <a:cubicBezTo>
                  <a:pt x="16952" y="357743"/>
                  <a:pt x="-14855" y="308787"/>
                  <a:pt x="8632" y="235975"/>
                </a:cubicBezTo>
                <a:cubicBezTo>
                  <a:pt x="7119" y="142994"/>
                  <a:pt x="-201" y="65329"/>
                  <a:pt x="13413" y="26000"/>
                </a:cubicBezTo>
                <a:close/>
              </a:path>
            </a:pathLst>
          </a:custGeom>
          <a:solidFill>
            <a:srgbClr val="D9D4D0">
              <a:alpha val="60000"/>
            </a:srgbClr>
          </a:solidFill>
          <a:ln>
            <a:noFill/>
          </a:ln>
          <a:effectLst>
            <a:softEdge rad="63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8868E7-2BE7-9037-93C4-2E0B1A5102F4}"/>
              </a:ext>
            </a:extLst>
          </p:cNvPr>
          <p:cNvSpPr txBox="1"/>
          <p:nvPr/>
        </p:nvSpPr>
        <p:spPr>
          <a:xfrm>
            <a:off x="243068" y="1770927"/>
            <a:ext cx="5647765" cy="39439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Enhance learning with </a:t>
            </a:r>
            <a:r>
              <a:rPr lang="en-US" sz="2800" b="1" dirty="0"/>
              <a:t>automated academic assistance</a:t>
            </a:r>
            <a:r>
              <a:rPr lang="en-US" sz="2800" dirty="0"/>
              <a:t>.</a:t>
            </a:r>
          </a:p>
          <a:p>
            <a:pPr indent="-22860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Build an </a:t>
            </a:r>
            <a:r>
              <a:rPr lang="en-US" sz="2800" b="1" dirty="0"/>
              <a:t>intelligent, interactive study tool</a:t>
            </a:r>
            <a:r>
              <a:rPr lang="en-US" sz="2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64717441"/>
      </p:ext>
    </p:extLst>
  </p:cSld>
  <p:clrMapOvr>
    <a:masterClrMapping/>
  </p:clrMapOvr>
  <p:transition spd="slow">
    <p:randomBar dir="vert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0D7B6173-1D58-48E2-83CF-37350F315F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2EBFA83-D4DB-4CA0-B229-9E44634D7F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0DAC8FB-A162-44E3-A606-C855A03A5B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952" cy="686238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21BDEC81-16A7-4451-B893-C15000083B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6A515A1-4D80-430E-BE0A-71A290516A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8542" y="729175"/>
            <a:ext cx="11099352" cy="5399650"/>
          </a:xfrm>
          <a:prstGeom prst="rect">
            <a:avLst/>
          </a:prstGeom>
          <a:solidFill>
            <a:schemeClr val="bg1"/>
          </a:solidFill>
          <a:ln w="349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9116DE-26D9-D286-7417-C9F0CE330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7016" y="905011"/>
            <a:ext cx="4589328" cy="188913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Future Enhancements for the Chatbot</a:t>
            </a:r>
          </a:p>
        </p:txBody>
      </p:sp>
      <p:pic>
        <p:nvPicPr>
          <p:cNvPr id="5" name="Picture 4" descr="A person holding a tablet&#10;&#10;Description automatically generated">
            <a:extLst>
              <a:ext uri="{FF2B5EF4-FFF2-40B4-BE49-F238E27FC236}">
                <a16:creationId xmlns:a16="http://schemas.microsoft.com/office/drawing/2014/main" id="{ED718994-BEDA-0672-F4EB-8DCF850E76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21" b="737"/>
          <a:stretch/>
        </p:blipFill>
        <p:spPr>
          <a:xfrm>
            <a:off x="720807" y="1886652"/>
            <a:ext cx="5468347" cy="3075936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145754-F56A-C4E6-3789-9743EDF728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97016" y="2965592"/>
            <a:ext cx="4589328" cy="2987397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3200" dirty="0"/>
              <a:t>Integration with more study platforms, support for voice-based interaction, and further personalization using advanced ML models.</a:t>
            </a:r>
          </a:p>
        </p:txBody>
      </p:sp>
    </p:spTree>
    <p:extLst>
      <p:ext uri="{BB962C8B-B14F-4D97-AF65-F5344CB8AC3E}">
        <p14:creationId xmlns:p14="http://schemas.microsoft.com/office/powerpoint/2010/main" val="44404227"/>
      </p:ext>
    </p:extLst>
  </p:cSld>
  <p:clrMapOvr>
    <a:masterClrMapping/>
  </p:clrMapOvr>
  <p:transition spd="slow">
    <p:randomBar dir="vert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0D7B6173-1D58-48E2-83CF-37350F315F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2EBFA83-D4DB-4CA0-B229-9E44634D7F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B0DAC8FB-A162-44E3-A606-C855A03A5B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952" cy="686238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21BDEC81-16A7-4451-B893-C15000083B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6A515A1-4D80-430E-BE0A-71A290516A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8542" y="729175"/>
            <a:ext cx="11099352" cy="5399650"/>
          </a:xfrm>
          <a:prstGeom prst="rect">
            <a:avLst/>
          </a:prstGeom>
          <a:solidFill>
            <a:schemeClr val="bg1"/>
          </a:solidFill>
          <a:ln w="349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670BC2-6B9E-E8ED-8EE5-4D76601D8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7016" y="905011"/>
            <a:ext cx="4589328" cy="188913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Continuous Improvement of the Chatbot</a:t>
            </a:r>
          </a:p>
        </p:txBody>
      </p:sp>
      <p:pic>
        <p:nvPicPr>
          <p:cNvPr id="5" name="Picture 4" descr="A robot using a laptop sitting on a blue chair">
            <a:extLst>
              <a:ext uri="{FF2B5EF4-FFF2-40B4-BE49-F238E27FC236}">
                <a16:creationId xmlns:a16="http://schemas.microsoft.com/office/drawing/2014/main" id="{64A6F6DB-7096-FADD-0FCB-C530149CDB9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9384"/>
          <a:stretch/>
        </p:blipFill>
        <p:spPr>
          <a:xfrm>
            <a:off x="729674" y="895610"/>
            <a:ext cx="5450613" cy="505802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59DC84-36F8-8BE7-1BE0-3378935A94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97016" y="2965592"/>
            <a:ext cx="4589328" cy="298739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800"/>
              <a:t>As the chatbot interacts with users, new data is fed back into the ML model, helping it become more accurate and effective.</a:t>
            </a:r>
          </a:p>
        </p:txBody>
      </p:sp>
    </p:spTree>
    <p:extLst>
      <p:ext uri="{BB962C8B-B14F-4D97-AF65-F5344CB8AC3E}">
        <p14:creationId xmlns:p14="http://schemas.microsoft.com/office/powerpoint/2010/main" val="702205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9" name="Rectangle 3078">
            <a:extLst>
              <a:ext uri="{FF2B5EF4-FFF2-40B4-BE49-F238E27FC236}">
                <a16:creationId xmlns:a16="http://schemas.microsoft.com/office/drawing/2014/main" id="{D7A453D2-15D8-4403-815F-291FA1634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1" name="Rectangle 3080">
            <a:extLst>
              <a:ext uri="{FF2B5EF4-FFF2-40B4-BE49-F238E27FC236}">
                <a16:creationId xmlns:a16="http://schemas.microsoft.com/office/drawing/2014/main" id="{8161EA6B-09CA-445B-AB0D-8DF76FA92D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83" name="Group 3082">
            <a:extLst>
              <a:ext uri="{FF2B5EF4-FFF2-40B4-BE49-F238E27FC236}">
                <a16:creationId xmlns:a16="http://schemas.microsoft.com/office/drawing/2014/main" id="{1EA1DAFF-CECA-492F-BFA1-22C64956B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3084" name="Oval 3083">
              <a:extLst>
                <a:ext uri="{FF2B5EF4-FFF2-40B4-BE49-F238E27FC236}">
                  <a16:creationId xmlns:a16="http://schemas.microsoft.com/office/drawing/2014/main" id="{5D3D3744-142C-4653-90AB-546FE6B849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85" name="Oval 3084">
              <a:extLst>
                <a:ext uri="{FF2B5EF4-FFF2-40B4-BE49-F238E27FC236}">
                  <a16:creationId xmlns:a16="http://schemas.microsoft.com/office/drawing/2014/main" id="{0BC69CAC-820B-41BA-BFCA-79B4557683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86" name="Oval 3085">
              <a:extLst>
                <a:ext uri="{FF2B5EF4-FFF2-40B4-BE49-F238E27FC236}">
                  <a16:creationId xmlns:a16="http://schemas.microsoft.com/office/drawing/2014/main" id="{3D205E7A-88AB-4C4B-B8D1-5A76AA878B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87" name="Oval 3086">
              <a:extLst>
                <a:ext uri="{FF2B5EF4-FFF2-40B4-BE49-F238E27FC236}">
                  <a16:creationId xmlns:a16="http://schemas.microsoft.com/office/drawing/2014/main" id="{0D4286E9-8501-4EBF-874C-74897B4B6F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88" name="Oval 3087">
              <a:extLst>
                <a:ext uri="{FF2B5EF4-FFF2-40B4-BE49-F238E27FC236}">
                  <a16:creationId xmlns:a16="http://schemas.microsoft.com/office/drawing/2014/main" id="{45586ADC-910E-45C9-BAB4-CB0EFBEE5B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89" name="Oval 3088">
              <a:extLst>
                <a:ext uri="{FF2B5EF4-FFF2-40B4-BE49-F238E27FC236}">
                  <a16:creationId xmlns:a16="http://schemas.microsoft.com/office/drawing/2014/main" id="{DAB594C5-5BB0-49AE-8AAC-AE40A6F8A3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91" name="Rectangle 3090">
            <a:extLst>
              <a:ext uri="{FF2B5EF4-FFF2-40B4-BE49-F238E27FC236}">
                <a16:creationId xmlns:a16="http://schemas.microsoft.com/office/drawing/2014/main" id="{B8114C98-A349-4111-A123-E8EAB86ABE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93" name="Group 3092">
            <a:extLst>
              <a:ext uri="{FF2B5EF4-FFF2-40B4-BE49-F238E27FC236}">
                <a16:creationId xmlns:a16="http://schemas.microsoft.com/office/drawing/2014/main" id="{670FB431-AE18-414D-92F4-1D12D1991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3094" name="Straight Connector 3093">
              <a:extLst>
                <a:ext uri="{FF2B5EF4-FFF2-40B4-BE49-F238E27FC236}">
                  <a16:creationId xmlns:a16="http://schemas.microsoft.com/office/drawing/2014/main" id="{24467063-D74E-4D42-8790-B9F6D69584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5" name="Straight Connector 3094">
              <a:extLst>
                <a:ext uri="{FF2B5EF4-FFF2-40B4-BE49-F238E27FC236}">
                  <a16:creationId xmlns:a16="http://schemas.microsoft.com/office/drawing/2014/main" id="{A1D19BAC-1681-47BC-AAF5-92FAFFF6F4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6" name="Straight Connector 3095">
              <a:extLst>
                <a:ext uri="{FF2B5EF4-FFF2-40B4-BE49-F238E27FC236}">
                  <a16:creationId xmlns:a16="http://schemas.microsoft.com/office/drawing/2014/main" id="{94347C2B-E846-452C-97AA-7E254FC1CE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7" name="Straight Connector 3096">
              <a:extLst>
                <a:ext uri="{FF2B5EF4-FFF2-40B4-BE49-F238E27FC236}">
                  <a16:creationId xmlns:a16="http://schemas.microsoft.com/office/drawing/2014/main" id="{10EA2B35-7959-4C2A-84AA-FF5D94FED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074" name="Picture 2" descr="Chatbots 'Chip' In to Augment IT in Local Government | StateTech Magazine">
            <a:extLst>
              <a:ext uri="{FF2B5EF4-FFF2-40B4-BE49-F238E27FC236}">
                <a16:creationId xmlns:a16="http://schemas.microsoft.com/office/drawing/2014/main" id="{DEBEFBD4-CC22-51F6-5FD8-1B6CC8B39A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01" r="1" b="1356"/>
          <a:stretch/>
        </p:blipFill>
        <p:spPr bwMode="auto">
          <a:xfrm>
            <a:off x="626590" y="317578"/>
            <a:ext cx="10851111" cy="4295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099" name="Group 3098">
            <a:extLst>
              <a:ext uri="{FF2B5EF4-FFF2-40B4-BE49-F238E27FC236}">
                <a16:creationId xmlns:a16="http://schemas.microsoft.com/office/drawing/2014/main" id="{AF19A774-30A5-488B-9BAF-629C644029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474192" y="482489"/>
            <a:ext cx="304800" cy="429768"/>
            <a:chOff x="215328" y="-46937"/>
            <a:chExt cx="304800" cy="2773841"/>
          </a:xfrm>
        </p:grpSpPr>
        <p:cxnSp>
          <p:nvCxnSpPr>
            <p:cNvPr id="3100" name="Straight Connector 3099">
              <a:extLst>
                <a:ext uri="{FF2B5EF4-FFF2-40B4-BE49-F238E27FC236}">
                  <a16:creationId xmlns:a16="http://schemas.microsoft.com/office/drawing/2014/main" id="{291EBF88-5B98-4258-A542-14C3AF2E52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1" name="Straight Connector 3100">
              <a:extLst>
                <a:ext uri="{FF2B5EF4-FFF2-40B4-BE49-F238E27FC236}">
                  <a16:creationId xmlns:a16="http://schemas.microsoft.com/office/drawing/2014/main" id="{8FBC2D58-9E3C-490D-BD7A-61EF07EA79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2" name="Straight Connector 3101">
              <a:extLst>
                <a:ext uri="{FF2B5EF4-FFF2-40B4-BE49-F238E27FC236}">
                  <a16:creationId xmlns:a16="http://schemas.microsoft.com/office/drawing/2014/main" id="{B6CF1BB4-1C1D-4EDE-BA26-0243FCF83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3" name="Straight Connector 3102">
              <a:extLst>
                <a:ext uri="{FF2B5EF4-FFF2-40B4-BE49-F238E27FC236}">
                  <a16:creationId xmlns:a16="http://schemas.microsoft.com/office/drawing/2014/main" id="{00C83729-E02F-4512-AFE7-F4792228BD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05" name="Rectangle 3104">
            <a:extLst>
              <a:ext uri="{FF2B5EF4-FFF2-40B4-BE49-F238E27FC236}">
                <a16:creationId xmlns:a16="http://schemas.microsoft.com/office/drawing/2014/main" id="{E2D3D3F2-ABBB-4453-B1C5-1BEBF7E4D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07" name="Group 3106">
            <a:extLst>
              <a:ext uri="{FF2B5EF4-FFF2-40B4-BE49-F238E27FC236}">
                <a16:creationId xmlns:a16="http://schemas.microsoft.com/office/drawing/2014/main" id="{8214E4A5-A0D2-42C4-8D14-D2A7E495F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3108" name="Straight Connector 3107">
              <a:extLst>
                <a:ext uri="{FF2B5EF4-FFF2-40B4-BE49-F238E27FC236}">
                  <a16:creationId xmlns:a16="http://schemas.microsoft.com/office/drawing/2014/main" id="{7494D7A0-6B21-41E8-A7D3-0033BBB791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9" name="Straight Connector 3108">
              <a:extLst>
                <a:ext uri="{FF2B5EF4-FFF2-40B4-BE49-F238E27FC236}">
                  <a16:creationId xmlns:a16="http://schemas.microsoft.com/office/drawing/2014/main" id="{1E141D7D-32B0-448E-A666-EA8703AFCF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0" name="Straight Connector 3109">
              <a:extLst>
                <a:ext uri="{FF2B5EF4-FFF2-40B4-BE49-F238E27FC236}">
                  <a16:creationId xmlns:a16="http://schemas.microsoft.com/office/drawing/2014/main" id="{8D87E268-6345-420F-8B97-B37ED0410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1" name="Straight Connector 3110">
              <a:extLst>
                <a:ext uri="{FF2B5EF4-FFF2-40B4-BE49-F238E27FC236}">
                  <a16:creationId xmlns:a16="http://schemas.microsoft.com/office/drawing/2014/main" id="{35E1622E-7FA6-4760-A2BF-A8105EBF7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5131981-4588-F3BA-DA32-F34698D950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816" y="4851257"/>
            <a:ext cx="4569060" cy="2129586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Conclusion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A8BB62-EA62-81DC-4794-17B603FFB8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55040" y="5003663"/>
            <a:ext cx="5674105" cy="2129599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bg1"/>
                </a:solidFill>
              </a:rPr>
              <a:t>The Study Chatbot using NLP and ML helps students by providing real-time assistance, personalized responses, and continuous improvement over time.</a:t>
            </a:r>
          </a:p>
        </p:txBody>
      </p:sp>
    </p:spTree>
    <p:extLst>
      <p:ext uri="{BB962C8B-B14F-4D97-AF65-F5344CB8AC3E}">
        <p14:creationId xmlns:p14="http://schemas.microsoft.com/office/powerpoint/2010/main" val="4158365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AC8EEB0F-BA72-49AC-956F-331B60FDE7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5" name="Picture 4" descr="A person holding a tablet&#10;&#10;Description automatically generated">
            <a:extLst>
              <a:ext uri="{FF2B5EF4-FFF2-40B4-BE49-F238E27FC236}">
                <a16:creationId xmlns:a16="http://schemas.microsoft.com/office/drawing/2014/main" id="{B56D7A34-0BB9-D955-B089-A151DB5873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20" r="-1" b="734"/>
          <a:stretch/>
        </p:blipFill>
        <p:spPr>
          <a:xfrm>
            <a:off x="-1219" y="-4"/>
            <a:ext cx="12191695" cy="6858000"/>
          </a:xfrm>
          <a:prstGeom prst="rect">
            <a:avLst/>
          </a:prstGeom>
        </p:spPr>
      </p:pic>
      <p:sp>
        <p:nvSpPr>
          <p:cNvPr id="1033" name="Freeform: Shape 1032">
            <a:extLst>
              <a:ext uri="{FF2B5EF4-FFF2-40B4-BE49-F238E27FC236}">
                <a16:creationId xmlns:a16="http://schemas.microsoft.com/office/drawing/2014/main" id="{8CC700D5-9809-43F4-89D5-7DBBCB0DCC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81377" y="1386250"/>
            <a:ext cx="4598786" cy="4113402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35" name="Freeform: Shape 1034">
            <a:extLst>
              <a:ext uri="{FF2B5EF4-FFF2-40B4-BE49-F238E27FC236}">
                <a16:creationId xmlns:a16="http://schemas.microsoft.com/office/drawing/2014/main" id="{C7163242-6303-46DC-BAC1-2A204F0613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9573" y="1494845"/>
            <a:ext cx="4354593" cy="3861126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solidFill>
            <a:schemeClr val="bg2">
              <a:tint val="95000"/>
              <a:satMod val="1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dirty="0">
              <a:solidFill>
                <a:prstClr val="white"/>
              </a:solidFill>
              <a:latin typeface="Meiryo"/>
            </a:endParaRPr>
          </a:p>
        </p:txBody>
      </p:sp>
      <p:sp>
        <p:nvSpPr>
          <p:cNvPr id="1037" name="Freeform: Shape 1036">
            <a:extLst>
              <a:ext uri="{FF2B5EF4-FFF2-40B4-BE49-F238E27FC236}">
                <a16:creationId xmlns:a16="http://schemas.microsoft.com/office/drawing/2014/main" id="{805C4C40-D70E-4C4F-B228-98A0A6132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300000" flipH="1">
            <a:off x="987224" y="1122042"/>
            <a:ext cx="4908132" cy="4613915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noFill/>
          <a:ln w="19050">
            <a:solidFill>
              <a:srgbClr val="FFFFFF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2120E0-A9F0-4C48-26A5-064D2D5733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039" y="2206468"/>
            <a:ext cx="3781063" cy="2042712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br>
              <a:rPr lang="en-US" sz="24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</a:br>
            <a:r>
              <a:rPr lang="en-US" sz="24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https://github.com/MuhammadYousifKhan/AI-Study-Chatbot-Using-NLP-and-ML.git</a:t>
            </a:r>
            <a:br>
              <a:rPr lang="en-US" sz="24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</a:br>
            <a:endParaRPr lang="en-US" sz="2400" kern="12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1039" name="Group 1038">
            <a:extLst>
              <a:ext uri="{FF2B5EF4-FFF2-40B4-BE49-F238E27FC236}">
                <a16:creationId xmlns:a16="http://schemas.microsoft.com/office/drawing/2014/main" id="{06536C0D-2219-44F1-94EC-B9A56501DB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516303" y="1122043"/>
            <a:ext cx="4908132" cy="4613915"/>
            <a:chOff x="6516303" y="1122043"/>
            <a:chExt cx="4908132" cy="4613915"/>
          </a:xfrm>
        </p:grpSpPr>
        <p:sp>
          <p:nvSpPr>
            <p:cNvPr id="1040" name="Freeform: Shape 1039">
              <a:extLst>
                <a:ext uri="{FF2B5EF4-FFF2-40B4-BE49-F238E27FC236}">
                  <a16:creationId xmlns:a16="http://schemas.microsoft.com/office/drawing/2014/main" id="{9DF0CCBF-D7FD-451C-92EB-84C362B690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710901" y="1264257"/>
              <a:ext cx="4534335" cy="4235395"/>
            </a:xfrm>
            <a:custGeom>
              <a:avLst/>
              <a:gdLst>
                <a:gd name="connsiteX0" fmla="*/ 2180840 w 3810827"/>
                <a:gd name="connsiteY0" fmla="*/ 0 h 3634591"/>
                <a:gd name="connsiteX1" fmla="*/ 2866380 w 3810827"/>
                <a:gd name="connsiteY1" fmla="*/ 145165 h 3634591"/>
                <a:gd name="connsiteX2" fmla="*/ 3366366 w 3810827"/>
                <a:gd name="connsiteY2" fmla="*/ 536835 h 3634591"/>
                <a:gd name="connsiteX3" fmla="*/ 3810827 w 3810827"/>
                <a:gd name="connsiteY3" fmla="*/ 1924156 h 3634591"/>
                <a:gd name="connsiteX4" fmla="*/ 3612844 w 3810827"/>
                <a:gd name="connsiteY4" fmla="*/ 2493111 h 3634591"/>
                <a:gd name="connsiteX5" fmla="*/ 3026664 w 3810827"/>
                <a:gd name="connsiteY5" fmla="*/ 3022891 h 3634591"/>
                <a:gd name="connsiteX6" fmla="*/ 2897783 w 3810827"/>
                <a:gd name="connsiteY6" fmla="*/ 3124233 h 3634591"/>
                <a:gd name="connsiteX7" fmla="*/ 1838765 w 3810827"/>
                <a:gd name="connsiteY7" fmla="*/ 3634591 h 3634591"/>
                <a:gd name="connsiteX8" fmla="*/ 443724 w 3810827"/>
                <a:gd name="connsiteY8" fmla="*/ 2805020 h 3634591"/>
                <a:gd name="connsiteX9" fmla="*/ 295053 w 3810827"/>
                <a:gd name="connsiteY9" fmla="*/ 2592792 h 3634591"/>
                <a:gd name="connsiteX10" fmla="*/ 0 w 3810827"/>
                <a:gd name="connsiteY10" fmla="*/ 1924156 h 3634591"/>
                <a:gd name="connsiteX11" fmla="*/ 178275 w 3810827"/>
                <a:gd name="connsiteY11" fmla="*/ 1204061 h 3634591"/>
                <a:gd name="connsiteX12" fmla="*/ 669921 w 3810827"/>
                <a:gd name="connsiteY12" fmla="*/ 585306 h 3634591"/>
                <a:gd name="connsiteX13" fmla="*/ 1380730 w 3810827"/>
                <a:gd name="connsiteY13" fmla="*/ 156203 h 3634591"/>
                <a:gd name="connsiteX14" fmla="*/ 2180840 w 3810827"/>
                <a:gd name="connsiteY14" fmla="*/ 0 h 3634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10827" h="3634591">
                  <a:moveTo>
                    <a:pt x="2180840" y="0"/>
                  </a:moveTo>
                  <a:cubicBezTo>
                    <a:pt x="2431406" y="0"/>
                    <a:pt x="2662018" y="48886"/>
                    <a:pt x="2866380" y="145165"/>
                  </a:cubicBezTo>
                  <a:cubicBezTo>
                    <a:pt x="3057903" y="235467"/>
                    <a:pt x="3226119" y="367269"/>
                    <a:pt x="3366366" y="536835"/>
                  </a:cubicBezTo>
                  <a:cubicBezTo>
                    <a:pt x="3652997" y="883519"/>
                    <a:pt x="3810827" y="1376199"/>
                    <a:pt x="3810827" y="1924156"/>
                  </a:cubicBezTo>
                  <a:cubicBezTo>
                    <a:pt x="3810827" y="2142775"/>
                    <a:pt x="3749739" y="2318234"/>
                    <a:pt x="3612844" y="2493111"/>
                  </a:cubicBezTo>
                  <a:cubicBezTo>
                    <a:pt x="3469652" y="2676041"/>
                    <a:pt x="3254495" y="2844528"/>
                    <a:pt x="3026664" y="3022891"/>
                  </a:cubicBezTo>
                  <a:cubicBezTo>
                    <a:pt x="2984630" y="3055759"/>
                    <a:pt x="2941206" y="3089789"/>
                    <a:pt x="2897783" y="3124233"/>
                  </a:cubicBezTo>
                  <a:cubicBezTo>
                    <a:pt x="2509094" y="3432490"/>
                    <a:pt x="2225408" y="3634591"/>
                    <a:pt x="1838765" y="3634591"/>
                  </a:cubicBezTo>
                  <a:cubicBezTo>
                    <a:pt x="1249640" y="3634591"/>
                    <a:pt x="832413" y="3386508"/>
                    <a:pt x="443724" y="2805020"/>
                  </a:cubicBezTo>
                  <a:cubicBezTo>
                    <a:pt x="392859" y="2728910"/>
                    <a:pt x="343138" y="2659690"/>
                    <a:pt x="295053" y="2592792"/>
                  </a:cubicBezTo>
                  <a:cubicBezTo>
                    <a:pt x="95761" y="2315411"/>
                    <a:pt x="0" y="2171160"/>
                    <a:pt x="0" y="1924156"/>
                  </a:cubicBezTo>
                  <a:cubicBezTo>
                    <a:pt x="0" y="1678896"/>
                    <a:pt x="60024" y="1436622"/>
                    <a:pt x="178275" y="1204061"/>
                  </a:cubicBezTo>
                  <a:cubicBezTo>
                    <a:pt x="293990" y="976561"/>
                    <a:pt x="459425" y="768319"/>
                    <a:pt x="669921" y="585306"/>
                  </a:cubicBezTo>
                  <a:cubicBezTo>
                    <a:pt x="876818" y="405365"/>
                    <a:pt x="1122558" y="256964"/>
                    <a:pt x="1380730" y="156203"/>
                  </a:cubicBezTo>
                  <a:cubicBezTo>
                    <a:pt x="1645852" y="52539"/>
                    <a:pt x="1915145" y="0"/>
                    <a:pt x="2180840" y="0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041" name="Freeform: Shape 1040">
              <a:extLst>
                <a:ext uri="{FF2B5EF4-FFF2-40B4-BE49-F238E27FC236}">
                  <a16:creationId xmlns:a16="http://schemas.microsoft.com/office/drawing/2014/main" id="{2B1B8EEB-4E8B-43EC-AB8F-F7E2CD9682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300000">
              <a:off x="6516303" y="1122043"/>
              <a:ext cx="4908132" cy="4613915"/>
            </a:xfrm>
            <a:custGeom>
              <a:avLst/>
              <a:gdLst>
                <a:gd name="connsiteX0" fmla="*/ 2180840 w 3810827"/>
                <a:gd name="connsiteY0" fmla="*/ 0 h 3634591"/>
                <a:gd name="connsiteX1" fmla="*/ 2866380 w 3810827"/>
                <a:gd name="connsiteY1" fmla="*/ 145165 h 3634591"/>
                <a:gd name="connsiteX2" fmla="*/ 3366366 w 3810827"/>
                <a:gd name="connsiteY2" fmla="*/ 536835 h 3634591"/>
                <a:gd name="connsiteX3" fmla="*/ 3810827 w 3810827"/>
                <a:gd name="connsiteY3" fmla="*/ 1924156 h 3634591"/>
                <a:gd name="connsiteX4" fmla="*/ 3612844 w 3810827"/>
                <a:gd name="connsiteY4" fmla="*/ 2493111 h 3634591"/>
                <a:gd name="connsiteX5" fmla="*/ 3026664 w 3810827"/>
                <a:gd name="connsiteY5" fmla="*/ 3022891 h 3634591"/>
                <a:gd name="connsiteX6" fmla="*/ 2897783 w 3810827"/>
                <a:gd name="connsiteY6" fmla="*/ 3124233 h 3634591"/>
                <a:gd name="connsiteX7" fmla="*/ 1838765 w 3810827"/>
                <a:gd name="connsiteY7" fmla="*/ 3634591 h 3634591"/>
                <a:gd name="connsiteX8" fmla="*/ 443724 w 3810827"/>
                <a:gd name="connsiteY8" fmla="*/ 2805020 h 3634591"/>
                <a:gd name="connsiteX9" fmla="*/ 295053 w 3810827"/>
                <a:gd name="connsiteY9" fmla="*/ 2592792 h 3634591"/>
                <a:gd name="connsiteX10" fmla="*/ 0 w 3810827"/>
                <a:gd name="connsiteY10" fmla="*/ 1924156 h 3634591"/>
                <a:gd name="connsiteX11" fmla="*/ 178275 w 3810827"/>
                <a:gd name="connsiteY11" fmla="*/ 1204061 h 3634591"/>
                <a:gd name="connsiteX12" fmla="*/ 669921 w 3810827"/>
                <a:gd name="connsiteY12" fmla="*/ 585306 h 3634591"/>
                <a:gd name="connsiteX13" fmla="*/ 1380730 w 3810827"/>
                <a:gd name="connsiteY13" fmla="*/ 156203 h 3634591"/>
                <a:gd name="connsiteX14" fmla="*/ 2180840 w 3810827"/>
                <a:gd name="connsiteY14" fmla="*/ 0 h 3634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10827" h="3634591">
                  <a:moveTo>
                    <a:pt x="2180840" y="0"/>
                  </a:moveTo>
                  <a:cubicBezTo>
                    <a:pt x="2431406" y="0"/>
                    <a:pt x="2662018" y="48886"/>
                    <a:pt x="2866380" y="145165"/>
                  </a:cubicBezTo>
                  <a:cubicBezTo>
                    <a:pt x="3057903" y="235467"/>
                    <a:pt x="3226119" y="367269"/>
                    <a:pt x="3366366" y="536835"/>
                  </a:cubicBezTo>
                  <a:cubicBezTo>
                    <a:pt x="3652997" y="883519"/>
                    <a:pt x="3810827" y="1376199"/>
                    <a:pt x="3810827" y="1924156"/>
                  </a:cubicBezTo>
                  <a:cubicBezTo>
                    <a:pt x="3810827" y="2142775"/>
                    <a:pt x="3749739" y="2318234"/>
                    <a:pt x="3612844" y="2493111"/>
                  </a:cubicBezTo>
                  <a:cubicBezTo>
                    <a:pt x="3469652" y="2676041"/>
                    <a:pt x="3254495" y="2844528"/>
                    <a:pt x="3026664" y="3022891"/>
                  </a:cubicBezTo>
                  <a:cubicBezTo>
                    <a:pt x="2984630" y="3055759"/>
                    <a:pt x="2941206" y="3089789"/>
                    <a:pt x="2897783" y="3124233"/>
                  </a:cubicBezTo>
                  <a:cubicBezTo>
                    <a:pt x="2509094" y="3432490"/>
                    <a:pt x="2225408" y="3634591"/>
                    <a:pt x="1838765" y="3634591"/>
                  </a:cubicBezTo>
                  <a:cubicBezTo>
                    <a:pt x="1249640" y="3634591"/>
                    <a:pt x="832413" y="3386508"/>
                    <a:pt x="443724" y="2805020"/>
                  </a:cubicBezTo>
                  <a:cubicBezTo>
                    <a:pt x="392859" y="2728910"/>
                    <a:pt x="343138" y="2659690"/>
                    <a:pt x="295053" y="2592792"/>
                  </a:cubicBezTo>
                  <a:cubicBezTo>
                    <a:pt x="95761" y="2315411"/>
                    <a:pt x="0" y="2171160"/>
                    <a:pt x="0" y="1924156"/>
                  </a:cubicBezTo>
                  <a:cubicBezTo>
                    <a:pt x="0" y="1678896"/>
                    <a:pt x="60024" y="1436622"/>
                    <a:pt x="178275" y="1204061"/>
                  </a:cubicBezTo>
                  <a:cubicBezTo>
                    <a:pt x="293990" y="976561"/>
                    <a:pt x="459425" y="768319"/>
                    <a:pt x="669921" y="585306"/>
                  </a:cubicBezTo>
                  <a:cubicBezTo>
                    <a:pt x="876818" y="405365"/>
                    <a:pt x="1122558" y="256964"/>
                    <a:pt x="1380730" y="156203"/>
                  </a:cubicBezTo>
                  <a:cubicBezTo>
                    <a:pt x="1645852" y="52539"/>
                    <a:pt x="1915145" y="0"/>
                    <a:pt x="2180840" y="0"/>
                  </a:cubicBezTo>
                  <a:close/>
                </a:path>
              </a:pathLst>
            </a:custGeom>
            <a:noFill/>
            <a:ln w="19050">
              <a:solidFill>
                <a:srgbClr val="FFFFFF">
                  <a:alpha val="7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pic>
        <p:nvPicPr>
          <p:cNvPr id="1026" name="Picture 2" descr="GitHub Logos and Usage · GitHub">
            <a:extLst>
              <a:ext uri="{FF2B5EF4-FFF2-40B4-BE49-F238E27FC236}">
                <a16:creationId xmlns:a16="http://schemas.microsoft.com/office/drawing/2014/main" id="{709879AF-9F71-4486-235C-3CAC1CA580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2" r="5" b="5729"/>
          <a:stretch/>
        </p:blipFill>
        <p:spPr bwMode="auto">
          <a:xfrm>
            <a:off x="6882275" y="1386254"/>
            <a:ext cx="4228348" cy="3969721"/>
          </a:xfrm>
          <a:custGeom>
            <a:avLst/>
            <a:gdLst/>
            <a:ahLst/>
            <a:cxnLst/>
            <a:rect l="l" t="t" r="r" b="b"/>
            <a:pathLst>
              <a:path w="3952684" h="3588642">
                <a:moveTo>
                  <a:pt x="2262021" y="0"/>
                </a:moveTo>
                <a:cubicBezTo>
                  <a:pt x="2521915" y="0"/>
                  <a:pt x="2761111" y="48268"/>
                  <a:pt x="2973080" y="143330"/>
                </a:cubicBezTo>
                <a:cubicBezTo>
                  <a:pt x="3171733" y="232491"/>
                  <a:pt x="3346211" y="362626"/>
                  <a:pt x="3491678" y="530048"/>
                </a:cubicBezTo>
                <a:cubicBezTo>
                  <a:pt x="3788979" y="872350"/>
                  <a:pt x="3952684" y="1358801"/>
                  <a:pt x="3952684" y="1899831"/>
                </a:cubicBezTo>
                <a:cubicBezTo>
                  <a:pt x="3952684" y="2115686"/>
                  <a:pt x="3889322" y="2288927"/>
                  <a:pt x="3747331" y="2461593"/>
                </a:cubicBezTo>
                <a:cubicBezTo>
                  <a:pt x="3598809" y="2642210"/>
                  <a:pt x="3375643" y="2808567"/>
                  <a:pt x="3139331" y="2984675"/>
                </a:cubicBezTo>
                <a:cubicBezTo>
                  <a:pt x="3095732" y="3017128"/>
                  <a:pt x="3050692" y="3050728"/>
                  <a:pt x="3005652" y="3084736"/>
                </a:cubicBezTo>
                <a:cubicBezTo>
                  <a:pt x="2602495" y="3389096"/>
                  <a:pt x="2308249" y="3588642"/>
                  <a:pt x="1907213" y="3588642"/>
                </a:cubicBezTo>
                <a:cubicBezTo>
                  <a:pt x="1296158" y="3588642"/>
                  <a:pt x="863400" y="3343695"/>
                  <a:pt x="460242" y="2769559"/>
                </a:cubicBezTo>
                <a:cubicBezTo>
                  <a:pt x="407483" y="2694411"/>
                  <a:pt x="355911" y="2626066"/>
                  <a:pt x="306036" y="2560014"/>
                </a:cubicBezTo>
                <a:cubicBezTo>
                  <a:pt x="99326" y="2286139"/>
                  <a:pt x="0" y="2143712"/>
                  <a:pt x="0" y="1899831"/>
                </a:cubicBezTo>
                <a:cubicBezTo>
                  <a:pt x="0" y="1657671"/>
                  <a:pt x="62259" y="1418460"/>
                  <a:pt x="184911" y="1188839"/>
                </a:cubicBezTo>
                <a:cubicBezTo>
                  <a:pt x="304934" y="964216"/>
                  <a:pt x="476527" y="758606"/>
                  <a:pt x="694859" y="577907"/>
                </a:cubicBezTo>
                <a:cubicBezTo>
                  <a:pt x="909458" y="400240"/>
                  <a:pt x="1164345" y="253716"/>
                  <a:pt x="1432127" y="154228"/>
                </a:cubicBezTo>
                <a:cubicBezTo>
                  <a:pt x="1707119" y="51875"/>
                  <a:pt x="1986436" y="0"/>
                  <a:pt x="2262021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EB32922-BCD8-408C-6282-E341BE1CECEB}"/>
              </a:ext>
            </a:extLst>
          </p:cNvPr>
          <p:cNvSpPr txBox="1"/>
          <p:nvPr/>
        </p:nvSpPr>
        <p:spPr>
          <a:xfrm>
            <a:off x="196645" y="0"/>
            <a:ext cx="6174658" cy="144655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4400" b="1" kern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GitHub Repository of Our Project</a:t>
            </a:r>
            <a:endParaRPr lang="en-SG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160059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0E91F5CA-B392-444C-88E3-BF5BAAEBDE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459807F-B6FA-44D3-9A53-C55B6B5688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80681"/>
            <a:ext cx="12192000" cy="2777318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9A1FD8-711B-6788-3F16-C0349FFF01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5060" y="5279511"/>
            <a:ext cx="9681882" cy="739880"/>
          </a:xfrm>
        </p:spPr>
        <p:txBody>
          <a:bodyPr anchor="b">
            <a:noAutofit/>
          </a:bodyPr>
          <a:lstStyle/>
          <a:p>
            <a:r>
              <a:rPr lang="en-SG" sz="66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C1ECFB-0FFF-368C-9A5C-8D9ACF9F0C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26447" y="6019391"/>
            <a:ext cx="7315199" cy="365125"/>
          </a:xfrm>
        </p:spPr>
        <p:txBody>
          <a:bodyPr anchor="t">
            <a:normAutofit/>
          </a:bodyPr>
          <a:lstStyle/>
          <a:p>
            <a:r>
              <a:rPr lang="en-SG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Any Questions?</a:t>
            </a:r>
          </a:p>
        </p:txBody>
      </p:sp>
      <p:pic>
        <p:nvPicPr>
          <p:cNvPr id="6" name="Picture 5" descr="A person standing next to a robot&#10;&#10;Description automatically generated">
            <a:extLst>
              <a:ext uri="{FF2B5EF4-FFF2-40B4-BE49-F238E27FC236}">
                <a16:creationId xmlns:a16="http://schemas.microsoft.com/office/drawing/2014/main" id="{7CEBECC7-1ABC-FA17-6F08-A296E317A2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57" r="8473" b="-1"/>
          <a:stretch/>
        </p:blipFill>
        <p:spPr>
          <a:xfrm>
            <a:off x="20" y="10"/>
            <a:ext cx="12191979" cy="5886523"/>
          </a:xfrm>
          <a:custGeom>
            <a:avLst/>
            <a:gdLst/>
            <a:ahLst/>
            <a:cxnLst/>
            <a:rect l="l" t="t" r="r" b="b"/>
            <a:pathLst>
              <a:path w="12191999" h="5886533">
                <a:moveTo>
                  <a:pt x="4721173" y="4907914"/>
                </a:moveTo>
                <a:lnTo>
                  <a:pt x="4722109" y="4908125"/>
                </a:lnTo>
                <a:cubicBezTo>
                  <a:pt x="4721143" y="4908767"/>
                  <a:pt x="4718263" y="4909373"/>
                  <a:pt x="4717199" y="4909396"/>
                </a:cubicBezTo>
                <a:close/>
                <a:moveTo>
                  <a:pt x="0" y="0"/>
                </a:moveTo>
                <a:lnTo>
                  <a:pt x="12191999" y="0"/>
                </a:lnTo>
                <a:lnTo>
                  <a:pt x="12191999" y="5751311"/>
                </a:lnTo>
                <a:lnTo>
                  <a:pt x="12140860" y="5770509"/>
                </a:lnTo>
                <a:cubicBezTo>
                  <a:pt x="12126656" y="5772723"/>
                  <a:pt x="12093589" y="5827925"/>
                  <a:pt x="12080161" y="5826358"/>
                </a:cubicBezTo>
                <a:cubicBezTo>
                  <a:pt x="11978188" y="5850511"/>
                  <a:pt x="11967361" y="5873564"/>
                  <a:pt x="11917885" y="5861578"/>
                </a:cubicBezTo>
                <a:cubicBezTo>
                  <a:pt x="11872779" y="5859863"/>
                  <a:pt x="11928861" y="5896778"/>
                  <a:pt x="11894610" y="5883738"/>
                </a:cubicBezTo>
                <a:cubicBezTo>
                  <a:pt x="11860359" y="5870698"/>
                  <a:pt x="11736091" y="5807232"/>
                  <a:pt x="11712379" y="5783337"/>
                </a:cubicBezTo>
                <a:cubicBezTo>
                  <a:pt x="11688667" y="5759442"/>
                  <a:pt x="11627912" y="5782933"/>
                  <a:pt x="11585366" y="5740371"/>
                </a:cubicBezTo>
                <a:lnTo>
                  <a:pt x="11516470" y="5663679"/>
                </a:lnTo>
                <a:cubicBezTo>
                  <a:pt x="11468274" y="5661847"/>
                  <a:pt x="11507335" y="5626593"/>
                  <a:pt x="11462692" y="5610127"/>
                </a:cubicBezTo>
                <a:cubicBezTo>
                  <a:pt x="11417567" y="5608500"/>
                  <a:pt x="11408021" y="5556613"/>
                  <a:pt x="11369712" y="5548654"/>
                </a:cubicBezTo>
                <a:cubicBezTo>
                  <a:pt x="11354317" y="5554704"/>
                  <a:pt x="11288328" y="5499810"/>
                  <a:pt x="11273969" y="5488986"/>
                </a:cubicBezTo>
                <a:cubicBezTo>
                  <a:pt x="11231913" y="5490378"/>
                  <a:pt x="11221973" y="5480544"/>
                  <a:pt x="11195084" y="5467967"/>
                </a:cubicBezTo>
                <a:cubicBezTo>
                  <a:pt x="11164086" y="5497749"/>
                  <a:pt x="11171649" y="5471790"/>
                  <a:pt x="11143408" y="5468614"/>
                </a:cubicBezTo>
                <a:cubicBezTo>
                  <a:pt x="11125906" y="5464975"/>
                  <a:pt x="11102603" y="5460835"/>
                  <a:pt x="11085935" y="5459365"/>
                </a:cubicBezTo>
                <a:cubicBezTo>
                  <a:pt x="11057493" y="5459661"/>
                  <a:pt x="11029906" y="5441496"/>
                  <a:pt x="11030953" y="5456484"/>
                </a:cubicBezTo>
                <a:cubicBezTo>
                  <a:pt x="11007784" y="5459001"/>
                  <a:pt x="10982005" y="5463178"/>
                  <a:pt x="10951060" y="5461240"/>
                </a:cubicBezTo>
                <a:cubicBezTo>
                  <a:pt x="10885365" y="5424406"/>
                  <a:pt x="10915288" y="5460968"/>
                  <a:pt x="10857721" y="5448157"/>
                </a:cubicBezTo>
                <a:cubicBezTo>
                  <a:pt x="10806646" y="5435790"/>
                  <a:pt x="10707075" y="5402712"/>
                  <a:pt x="10644616" y="5387039"/>
                </a:cubicBezTo>
                <a:cubicBezTo>
                  <a:pt x="10616446" y="5382224"/>
                  <a:pt x="10558603" y="5371613"/>
                  <a:pt x="10519277" y="5366793"/>
                </a:cubicBezTo>
                <a:cubicBezTo>
                  <a:pt x="10495461" y="5368312"/>
                  <a:pt x="10473830" y="5354868"/>
                  <a:pt x="10445981" y="5364735"/>
                </a:cubicBezTo>
                <a:cubicBezTo>
                  <a:pt x="10436536" y="5368773"/>
                  <a:pt x="10409281" y="5367966"/>
                  <a:pt x="10383865" y="5360888"/>
                </a:cubicBezTo>
                <a:cubicBezTo>
                  <a:pt x="10374827" y="5369095"/>
                  <a:pt x="10347864" y="5360432"/>
                  <a:pt x="10336852" y="5360277"/>
                </a:cubicBezTo>
                <a:cubicBezTo>
                  <a:pt x="10323586" y="5366987"/>
                  <a:pt x="10274741" y="5357921"/>
                  <a:pt x="10261098" y="5350526"/>
                </a:cubicBezTo>
                <a:lnTo>
                  <a:pt x="10126497" y="5339011"/>
                </a:lnTo>
                <a:lnTo>
                  <a:pt x="10082166" y="5336916"/>
                </a:lnTo>
                <a:cubicBezTo>
                  <a:pt x="10074567" y="5338985"/>
                  <a:pt x="10046860" y="5337657"/>
                  <a:pt x="10039237" y="5338580"/>
                </a:cubicBezTo>
                <a:cubicBezTo>
                  <a:pt x="9998458" y="5328479"/>
                  <a:pt x="9984394" y="5327989"/>
                  <a:pt x="9960016" y="5323065"/>
                </a:cubicBezTo>
                <a:cubicBezTo>
                  <a:pt x="9918980" y="5322923"/>
                  <a:pt x="9888741" y="5326122"/>
                  <a:pt x="9847789" y="5316297"/>
                </a:cubicBezTo>
                <a:lnTo>
                  <a:pt x="9728306" y="5296090"/>
                </a:lnTo>
                <a:cubicBezTo>
                  <a:pt x="9675056" y="5305676"/>
                  <a:pt x="9602035" y="5297282"/>
                  <a:pt x="9584504" y="5284670"/>
                </a:cubicBezTo>
                <a:cubicBezTo>
                  <a:pt x="9518952" y="5270394"/>
                  <a:pt x="9415429" y="5244268"/>
                  <a:pt x="9343049" y="5238968"/>
                </a:cubicBezTo>
                <a:lnTo>
                  <a:pt x="9231367" y="5187063"/>
                </a:lnTo>
                <a:lnTo>
                  <a:pt x="9194807" y="5176984"/>
                </a:lnTo>
                <a:lnTo>
                  <a:pt x="9189243" y="5167745"/>
                </a:lnTo>
                <a:lnTo>
                  <a:pt x="9151229" y="5156543"/>
                </a:lnTo>
                <a:lnTo>
                  <a:pt x="9150207" y="5157608"/>
                </a:lnTo>
                <a:cubicBezTo>
                  <a:pt x="9147045" y="5159739"/>
                  <a:pt x="9143081" y="5160831"/>
                  <a:pt x="9137315" y="5159777"/>
                </a:cubicBezTo>
                <a:cubicBezTo>
                  <a:pt x="9138862" y="5179261"/>
                  <a:pt x="9130952" y="5165972"/>
                  <a:pt x="9113809" y="5161143"/>
                </a:cubicBezTo>
                <a:cubicBezTo>
                  <a:pt x="9112388" y="5190326"/>
                  <a:pt x="9068114" y="5155892"/>
                  <a:pt x="9053450" y="5169457"/>
                </a:cubicBezTo>
                <a:lnTo>
                  <a:pt x="9005483" y="5166172"/>
                </a:lnTo>
                <a:lnTo>
                  <a:pt x="9005198" y="5166412"/>
                </a:lnTo>
                <a:cubicBezTo>
                  <a:pt x="9003143" y="5166632"/>
                  <a:pt x="9000324" y="5166304"/>
                  <a:pt x="8996229" y="5165201"/>
                </a:cubicBezTo>
                <a:lnTo>
                  <a:pt x="8990391" y="5163140"/>
                </a:lnTo>
                <a:lnTo>
                  <a:pt x="8974334" y="5159914"/>
                </a:lnTo>
                <a:lnTo>
                  <a:pt x="8968008" y="5160614"/>
                </a:lnTo>
                <a:lnTo>
                  <a:pt x="8963045" y="5162839"/>
                </a:lnTo>
                <a:cubicBezTo>
                  <a:pt x="8954690" y="5154888"/>
                  <a:pt x="8955517" y="5145940"/>
                  <a:pt x="8928985" y="5166027"/>
                </a:cubicBezTo>
                <a:cubicBezTo>
                  <a:pt x="8898031" y="5165007"/>
                  <a:pt x="8789300" y="5150352"/>
                  <a:pt x="8752441" y="5146795"/>
                </a:cubicBezTo>
                <a:cubicBezTo>
                  <a:pt x="8719819" y="5136075"/>
                  <a:pt x="8748194" y="5149736"/>
                  <a:pt x="8707844" y="5144694"/>
                </a:cubicBezTo>
                <a:cubicBezTo>
                  <a:pt x="8671606" y="5125159"/>
                  <a:pt x="8639142" y="5141599"/>
                  <a:pt x="8596068" y="5136122"/>
                </a:cubicBezTo>
                <a:lnTo>
                  <a:pt x="8525227" y="5150964"/>
                </a:lnTo>
                <a:lnTo>
                  <a:pt x="8510980" y="5145049"/>
                </a:lnTo>
                <a:lnTo>
                  <a:pt x="8506164" y="5142048"/>
                </a:lnTo>
                <a:cubicBezTo>
                  <a:pt x="8502646" y="5140271"/>
                  <a:pt x="8500045" y="5139460"/>
                  <a:pt x="8497965" y="5139310"/>
                </a:cubicBezTo>
                <a:lnTo>
                  <a:pt x="8497591" y="5139489"/>
                </a:lnTo>
                <a:lnTo>
                  <a:pt x="8490246" y="5136439"/>
                </a:lnTo>
                <a:lnTo>
                  <a:pt x="8367179" y="5122397"/>
                </a:lnTo>
                <a:cubicBezTo>
                  <a:pt x="8362021" y="5120372"/>
                  <a:pt x="8357730" y="5120720"/>
                  <a:pt x="8353796" y="5122203"/>
                </a:cubicBezTo>
                <a:lnTo>
                  <a:pt x="8352369" y="5123043"/>
                </a:lnTo>
                <a:lnTo>
                  <a:pt x="8320101" y="5105625"/>
                </a:lnTo>
                <a:lnTo>
                  <a:pt x="8314429" y="5105299"/>
                </a:lnTo>
                <a:lnTo>
                  <a:pt x="8295170" y="5091404"/>
                </a:lnTo>
                <a:lnTo>
                  <a:pt x="8284273" y="5085581"/>
                </a:lnTo>
                <a:lnTo>
                  <a:pt x="8283146" y="5081138"/>
                </a:lnTo>
                <a:cubicBezTo>
                  <a:pt x="8280842" y="5077893"/>
                  <a:pt x="8276148" y="5075245"/>
                  <a:pt x="8266072" y="5073963"/>
                </a:cubicBezTo>
                <a:lnTo>
                  <a:pt x="8263373" y="5074193"/>
                </a:lnTo>
                <a:lnTo>
                  <a:pt x="8252030" y="5064350"/>
                </a:lnTo>
                <a:cubicBezTo>
                  <a:pt x="8248856" y="5060500"/>
                  <a:pt x="8246644" y="5056218"/>
                  <a:pt x="8245831" y="5051358"/>
                </a:cubicBezTo>
                <a:cubicBezTo>
                  <a:pt x="8181824" y="5054265"/>
                  <a:pt x="8147127" y="5020143"/>
                  <a:pt x="8090268" y="5005197"/>
                </a:cubicBezTo>
                <a:cubicBezTo>
                  <a:pt x="8025464" y="4982055"/>
                  <a:pt x="7967067" y="4960819"/>
                  <a:pt x="7905404" y="4963224"/>
                </a:cubicBezTo>
                <a:cubicBezTo>
                  <a:pt x="7835116" y="4948312"/>
                  <a:pt x="7780962" y="4946081"/>
                  <a:pt x="7718741" y="4937509"/>
                </a:cubicBezTo>
                <a:lnTo>
                  <a:pt x="7614343" y="4940980"/>
                </a:lnTo>
                <a:lnTo>
                  <a:pt x="7527539" y="4935152"/>
                </a:lnTo>
                <a:lnTo>
                  <a:pt x="7519567" y="4932599"/>
                </a:lnTo>
                <a:cubicBezTo>
                  <a:pt x="7513989" y="4931260"/>
                  <a:pt x="7510169" y="4930910"/>
                  <a:pt x="7507408" y="4931264"/>
                </a:cubicBezTo>
                <a:lnTo>
                  <a:pt x="7507036" y="4931591"/>
                </a:lnTo>
                <a:lnTo>
                  <a:pt x="7495791" y="4929639"/>
                </a:lnTo>
                <a:cubicBezTo>
                  <a:pt x="7476982" y="4925521"/>
                  <a:pt x="7422524" y="4942937"/>
                  <a:pt x="7405387" y="4937744"/>
                </a:cubicBezTo>
                <a:cubicBezTo>
                  <a:pt x="7374785" y="4940694"/>
                  <a:pt x="7333986" y="4941799"/>
                  <a:pt x="7312176" y="4947339"/>
                </a:cubicBezTo>
                <a:lnTo>
                  <a:pt x="7310849" y="4948781"/>
                </a:lnTo>
                <a:lnTo>
                  <a:pt x="7218556" y="4923532"/>
                </a:lnTo>
                <a:lnTo>
                  <a:pt x="7201098" y="4918982"/>
                </a:lnTo>
                <a:lnTo>
                  <a:pt x="7197000" y="4913624"/>
                </a:lnTo>
                <a:cubicBezTo>
                  <a:pt x="7192108" y="4910101"/>
                  <a:pt x="7184502" y="4907962"/>
                  <a:pt x="7170804" y="4908976"/>
                </a:cubicBezTo>
                <a:lnTo>
                  <a:pt x="7096984" y="4896748"/>
                </a:lnTo>
                <a:cubicBezTo>
                  <a:pt x="7061144" y="4895770"/>
                  <a:pt x="7050185" y="4894793"/>
                  <a:pt x="7018492" y="4897122"/>
                </a:cubicBezTo>
                <a:cubicBezTo>
                  <a:pt x="6937524" y="4886184"/>
                  <a:pt x="6943641" y="4862018"/>
                  <a:pt x="6904142" y="4867616"/>
                </a:cubicBezTo>
                <a:cubicBezTo>
                  <a:pt x="6871918" y="4872824"/>
                  <a:pt x="6787985" y="4853750"/>
                  <a:pt x="6708218" y="4839661"/>
                </a:cubicBezTo>
                <a:cubicBezTo>
                  <a:pt x="6649102" y="4830206"/>
                  <a:pt x="6628102" y="4816105"/>
                  <a:pt x="6549451" y="4810885"/>
                </a:cubicBezTo>
                <a:cubicBezTo>
                  <a:pt x="6472150" y="4766795"/>
                  <a:pt x="6409692" y="4790518"/>
                  <a:pt x="6317556" y="4764085"/>
                </a:cubicBezTo>
                <a:cubicBezTo>
                  <a:pt x="6297547" y="4748563"/>
                  <a:pt x="6209288" y="4765756"/>
                  <a:pt x="6168670" y="4761998"/>
                </a:cubicBezTo>
                <a:cubicBezTo>
                  <a:pt x="6128052" y="4758240"/>
                  <a:pt x="6090536" y="4744692"/>
                  <a:pt x="6073844" y="4741536"/>
                </a:cubicBezTo>
                <a:lnTo>
                  <a:pt x="6068526" y="4743073"/>
                </a:lnTo>
                <a:lnTo>
                  <a:pt x="6048634" y="4742390"/>
                </a:lnTo>
                <a:lnTo>
                  <a:pt x="6041279" y="4750739"/>
                </a:lnTo>
                <a:lnTo>
                  <a:pt x="6010088" y="4755832"/>
                </a:lnTo>
                <a:cubicBezTo>
                  <a:pt x="5998677" y="4756419"/>
                  <a:pt x="5970124" y="4755506"/>
                  <a:pt x="5957373" y="4752188"/>
                </a:cubicBezTo>
                <a:lnTo>
                  <a:pt x="5758915" y="4736496"/>
                </a:lnTo>
                <a:lnTo>
                  <a:pt x="5626957" y="4735473"/>
                </a:lnTo>
                <a:lnTo>
                  <a:pt x="5470902" y="4749493"/>
                </a:lnTo>
                <a:cubicBezTo>
                  <a:pt x="5478131" y="4762521"/>
                  <a:pt x="5439006" y="4748455"/>
                  <a:pt x="5432757" y="4760746"/>
                </a:cubicBezTo>
                <a:cubicBezTo>
                  <a:pt x="5429365" y="4770778"/>
                  <a:pt x="5391824" y="4775462"/>
                  <a:pt x="5381664" y="4778448"/>
                </a:cubicBezTo>
                <a:lnTo>
                  <a:pt x="5261760" y="4798865"/>
                </a:lnTo>
                <a:cubicBezTo>
                  <a:pt x="5251595" y="4799049"/>
                  <a:pt x="5230547" y="4807359"/>
                  <a:pt x="5222959" y="4809989"/>
                </a:cubicBezTo>
                <a:lnTo>
                  <a:pt x="5174657" y="4812979"/>
                </a:lnTo>
                <a:lnTo>
                  <a:pt x="5156551" y="4820202"/>
                </a:lnTo>
                <a:lnTo>
                  <a:pt x="5142595" y="4823602"/>
                </a:lnTo>
                <a:lnTo>
                  <a:pt x="5139593" y="4825703"/>
                </a:lnTo>
                <a:cubicBezTo>
                  <a:pt x="5133873" y="4829743"/>
                  <a:pt x="5128076" y="4833554"/>
                  <a:pt x="5121656" y="4836556"/>
                </a:cubicBezTo>
                <a:cubicBezTo>
                  <a:pt x="5108317" y="4807937"/>
                  <a:pt x="5064853" y="4857373"/>
                  <a:pt x="5065787" y="4829985"/>
                </a:cubicBezTo>
                <a:cubicBezTo>
                  <a:pt x="5028193" y="4841501"/>
                  <a:pt x="5038944" y="4812412"/>
                  <a:pt x="5011510" y="4846366"/>
                </a:cubicBezTo>
                <a:cubicBezTo>
                  <a:pt x="4937023" y="4845983"/>
                  <a:pt x="4916353" y="4832976"/>
                  <a:pt x="4840437" y="4870383"/>
                </a:cubicBezTo>
                <a:cubicBezTo>
                  <a:pt x="4806739" y="4887025"/>
                  <a:pt x="4784106" y="4898171"/>
                  <a:pt x="4762444" y="4898151"/>
                </a:cubicBezTo>
                <a:cubicBezTo>
                  <a:pt x="4741323" y="4902652"/>
                  <a:pt x="4729481" y="4905474"/>
                  <a:pt x="4723182" y="4907166"/>
                </a:cubicBezTo>
                <a:lnTo>
                  <a:pt x="4721173" y="4907914"/>
                </a:lnTo>
                <a:lnTo>
                  <a:pt x="4715524" y="4906639"/>
                </a:lnTo>
                <a:cubicBezTo>
                  <a:pt x="4680148" y="4913595"/>
                  <a:pt x="4524744" y="4914403"/>
                  <a:pt x="4515810" y="4916541"/>
                </a:cubicBezTo>
                <a:cubicBezTo>
                  <a:pt x="4457819" y="4929653"/>
                  <a:pt x="4462659" y="4930394"/>
                  <a:pt x="4428539" y="4927192"/>
                </a:cubicBezTo>
                <a:cubicBezTo>
                  <a:pt x="4423303" y="4923821"/>
                  <a:pt x="4368974" y="4930115"/>
                  <a:pt x="4362872" y="4928538"/>
                </a:cubicBezTo>
                <a:lnTo>
                  <a:pt x="4316962" y="4921923"/>
                </a:lnTo>
                <a:lnTo>
                  <a:pt x="4315106" y="4923264"/>
                </a:lnTo>
                <a:cubicBezTo>
                  <a:pt x="4306123" y="4926635"/>
                  <a:pt x="4299993" y="4926634"/>
                  <a:pt x="4295140" y="4925143"/>
                </a:cubicBezTo>
                <a:lnTo>
                  <a:pt x="4290059" y="4922226"/>
                </a:lnTo>
                <a:lnTo>
                  <a:pt x="4276138" y="4922472"/>
                </a:lnTo>
                <a:lnTo>
                  <a:pt x="4248113" y="4920148"/>
                </a:lnTo>
                <a:lnTo>
                  <a:pt x="4202046" y="4922943"/>
                </a:lnTo>
                <a:cubicBezTo>
                  <a:pt x="4201945" y="4923363"/>
                  <a:pt x="4201842" y="4923782"/>
                  <a:pt x="4201741" y="4924202"/>
                </a:cubicBezTo>
                <a:cubicBezTo>
                  <a:pt x="4200116" y="4927039"/>
                  <a:pt x="4197140" y="4929158"/>
                  <a:pt x="4191245" y="4929836"/>
                </a:cubicBezTo>
                <a:cubicBezTo>
                  <a:pt x="4204212" y="4947125"/>
                  <a:pt x="4161274" y="4945230"/>
                  <a:pt x="4142742" y="4945701"/>
                </a:cubicBezTo>
                <a:cubicBezTo>
                  <a:pt x="4124717" y="4952767"/>
                  <a:pt x="4099099" y="4966347"/>
                  <a:pt x="4083094" y="4972234"/>
                </a:cubicBezTo>
                <a:lnTo>
                  <a:pt x="4074543" y="4973069"/>
                </a:lnTo>
                <a:cubicBezTo>
                  <a:pt x="4074504" y="4973170"/>
                  <a:pt x="4074463" y="4973269"/>
                  <a:pt x="4074424" y="4973368"/>
                </a:cubicBezTo>
                <a:cubicBezTo>
                  <a:pt x="4072678" y="4974152"/>
                  <a:pt x="4069906" y="4974653"/>
                  <a:pt x="4065507" y="4974812"/>
                </a:cubicBezTo>
                <a:lnTo>
                  <a:pt x="4058951" y="4974594"/>
                </a:lnTo>
                <a:lnTo>
                  <a:pt x="4042361" y="4976215"/>
                </a:lnTo>
                <a:lnTo>
                  <a:pt x="4036993" y="4978649"/>
                </a:lnTo>
                <a:lnTo>
                  <a:pt x="4035360" y="4982316"/>
                </a:lnTo>
                <a:lnTo>
                  <a:pt x="4033775" y="4982081"/>
                </a:lnTo>
                <a:cubicBezTo>
                  <a:pt x="4021424" y="4977217"/>
                  <a:pt x="4016874" y="4968841"/>
                  <a:pt x="4004535" y="4994649"/>
                </a:cubicBezTo>
                <a:cubicBezTo>
                  <a:pt x="3976667" y="4987584"/>
                  <a:pt x="3972977" y="5002913"/>
                  <a:pt x="3936843" y="5012106"/>
                </a:cubicBezTo>
                <a:cubicBezTo>
                  <a:pt x="3920506" y="5004382"/>
                  <a:pt x="3908535" y="5009071"/>
                  <a:pt x="3897272" y="5017761"/>
                </a:cubicBezTo>
                <a:cubicBezTo>
                  <a:pt x="3861092" y="5017265"/>
                  <a:pt x="3829628" y="5031135"/>
                  <a:pt x="3789757" y="5037999"/>
                </a:cubicBezTo>
                <a:cubicBezTo>
                  <a:pt x="3741007" y="5052705"/>
                  <a:pt x="3725129" y="5054682"/>
                  <a:pt x="3682510" y="5061922"/>
                </a:cubicBezTo>
                <a:lnTo>
                  <a:pt x="3610032" y="5094193"/>
                </a:lnTo>
                <a:lnTo>
                  <a:pt x="3603852" y="5092831"/>
                </a:lnTo>
                <a:cubicBezTo>
                  <a:pt x="3599580" y="5092212"/>
                  <a:pt x="3596726" y="5092212"/>
                  <a:pt x="3594733" y="5092667"/>
                </a:cubicBezTo>
                <a:lnTo>
                  <a:pt x="3594498" y="5092936"/>
                </a:lnTo>
                <a:lnTo>
                  <a:pt x="3585975" y="5092246"/>
                </a:lnTo>
                <a:cubicBezTo>
                  <a:pt x="3571623" y="5090455"/>
                  <a:pt x="3549389" y="5104654"/>
                  <a:pt x="3536132" y="5101945"/>
                </a:cubicBezTo>
                <a:cubicBezTo>
                  <a:pt x="3513940" y="5106241"/>
                  <a:pt x="3488622" y="5099976"/>
                  <a:pt x="3473220" y="5105606"/>
                </a:cubicBezTo>
                <a:lnTo>
                  <a:pt x="3400725" y="5117654"/>
                </a:lnTo>
                <a:lnTo>
                  <a:pt x="3375935" y="5106247"/>
                </a:lnTo>
                <a:lnTo>
                  <a:pt x="3348219" y="5109860"/>
                </a:lnTo>
                <a:cubicBezTo>
                  <a:pt x="3337206" y="5110533"/>
                  <a:pt x="3327054" y="5111295"/>
                  <a:pt x="3319639" y="5114795"/>
                </a:cubicBezTo>
                <a:lnTo>
                  <a:pt x="3248529" y="5133347"/>
                </a:lnTo>
                <a:lnTo>
                  <a:pt x="3210308" y="5119794"/>
                </a:lnTo>
                <a:cubicBezTo>
                  <a:pt x="3206088" y="5117870"/>
                  <a:pt x="3200152" y="5117326"/>
                  <a:pt x="3190375" y="5119915"/>
                </a:cubicBezTo>
                <a:lnTo>
                  <a:pt x="3188145" y="5121096"/>
                </a:lnTo>
                <a:cubicBezTo>
                  <a:pt x="3182625" y="5119116"/>
                  <a:pt x="3141856" y="5121682"/>
                  <a:pt x="3108596" y="5122416"/>
                </a:cubicBezTo>
                <a:cubicBezTo>
                  <a:pt x="3055968" y="5124842"/>
                  <a:pt x="3048940" y="5117475"/>
                  <a:pt x="2988584" y="5125502"/>
                </a:cubicBezTo>
                <a:cubicBezTo>
                  <a:pt x="2928853" y="5129690"/>
                  <a:pt x="2917951" y="5124649"/>
                  <a:pt x="2876540" y="5133019"/>
                </a:cubicBezTo>
                <a:lnTo>
                  <a:pt x="2626864" y="5133771"/>
                </a:lnTo>
                <a:cubicBezTo>
                  <a:pt x="2562348" y="5111858"/>
                  <a:pt x="2563422" y="5142456"/>
                  <a:pt x="2491422" y="5135486"/>
                </a:cubicBezTo>
                <a:cubicBezTo>
                  <a:pt x="2433091" y="5200962"/>
                  <a:pt x="2455709" y="5160483"/>
                  <a:pt x="2415617" y="5168715"/>
                </a:cubicBezTo>
                <a:lnTo>
                  <a:pt x="2290098" y="5166151"/>
                </a:lnTo>
                <a:cubicBezTo>
                  <a:pt x="2257057" y="5152522"/>
                  <a:pt x="2202458" y="5187690"/>
                  <a:pt x="2161714" y="5169302"/>
                </a:cubicBezTo>
                <a:cubicBezTo>
                  <a:pt x="2122714" y="5172302"/>
                  <a:pt x="2080450" y="5180350"/>
                  <a:pt x="2056089" y="5184144"/>
                </a:cubicBezTo>
                <a:cubicBezTo>
                  <a:pt x="2019828" y="5191108"/>
                  <a:pt x="1978839" y="5203797"/>
                  <a:pt x="1944153" y="5211084"/>
                </a:cubicBezTo>
                <a:cubicBezTo>
                  <a:pt x="1925867" y="5199079"/>
                  <a:pt x="1896027" y="5224183"/>
                  <a:pt x="1847968" y="5227868"/>
                </a:cubicBezTo>
                <a:cubicBezTo>
                  <a:pt x="1827977" y="5213971"/>
                  <a:pt x="1815570" y="5230544"/>
                  <a:pt x="1777083" y="5212267"/>
                </a:cubicBezTo>
                <a:cubicBezTo>
                  <a:pt x="1775439" y="5214216"/>
                  <a:pt x="1773397" y="5216035"/>
                  <a:pt x="1771025" y="5217668"/>
                </a:cubicBezTo>
                <a:cubicBezTo>
                  <a:pt x="1757251" y="5227146"/>
                  <a:pt x="1735528" y="5228402"/>
                  <a:pt x="1722509" y="5220470"/>
                </a:cubicBezTo>
                <a:cubicBezTo>
                  <a:pt x="1691779" y="5208440"/>
                  <a:pt x="1662321" y="5203305"/>
                  <a:pt x="1633941" y="5200774"/>
                </a:cubicBezTo>
                <a:lnTo>
                  <a:pt x="1586145" y="5210184"/>
                </a:lnTo>
                <a:cubicBezTo>
                  <a:pt x="1567948" y="5215416"/>
                  <a:pt x="1545900" y="5226363"/>
                  <a:pt x="1524748" y="5232173"/>
                </a:cubicBezTo>
                <a:cubicBezTo>
                  <a:pt x="1502586" y="5235395"/>
                  <a:pt x="1478013" y="5230993"/>
                  <a:pt x="1459242" y="5245044"/>
                </a:cubicBezTo>
                <a:cubicBezTo>
                  <a:pt x="1421474" y="5260197"/>
                  <a:pt x="1374524" y="5244220"/>
                  <a:pt x="1349457" y="5280705"/>
                </a:cubicBezTo>
                <a:cubicBezTo>
                  <a:pt x="1273276" y="5302389"/>
                  <a:pt x="1121512" y="5336260"/>
                  <a:pt x="1009212" y="5361227"/>
                </a:cubicBezTo>
                <a:cubicBezTo>
                  <a:pt x="939016" y="5373529"/>
                  <a:pt x="866895" y="5370149"/>
                  <a:pt x="808572" y="5377024"/>
                </a:cubicBezTo>
                <a:cubicBezTo>
                  <a:pt x="802823" y="5374184"/>
                  <a:pt x="726016" y="5397963"/>
                  <a:pt x="719549" y="5396991"/>
                </a:cubicBezTo>
                <a:lnTo>
                  <a:pt x="698795" y="5397657"/>
                </a:lnTo>
                <a:cubicBezTo>
                  <a:pt x="689833" y="5401894"/>
                  <a:pt x="683492" y="5402495"/>
                  <a:pt x="678327" y="5401487"/>
                </a:cubicBezTo>
                <a:lnTo>
                  <a:pt x="672784" y="5399085"/>
                </a:lnTo>
                <a:lnTo>
                  <a:pt x="658406" y="5400696"/>
                </a:lnTo>
                <a:lnTo>
                  <a:pt x="629185" y="5401132"/>
                </a:lnTo>
                <a:lnTo>
                  <a:pt x="624558" y="5403782"/>
                </a:lnTo>
                <a:lnTo>
                  <a:pt x="581798" y="5408438"/>
                </a:lnTo>
                <a:cubicBezTo>
                  <a:pt x="581736" y="5408865"/>
                  <a:pt x="581671" y="5409294"/>
                  <a:pt x="581608" y="5409722"/>
                </a:cubicBezTo>
                <a:cubicBezTo>
                  <a:pt x="580204" y="5412704"/>
                  <a:pt x="577331" y="5415106"/>
                  <a:pt x="571299" y="5416358"/>
                </a:cubicBezTo>
                <a:cubicBezTo>
                  <a:pt x="551623" y="5426267"/>
                  <a:pt x="484499" y="5459654"/>
                  <a:pt x="463549" y="5469173"/>
                </a:cubicBezTo>
                <a:cubicBezTo>
                  <a:pt x="453136" y="5470720"/>
                  <a:pt x="449731" y="5472678"/>
                  <a:pt x="445606" y="5473465"/>
                </a:cubicBezTo>
                <a:lnTo>
                  <a:pt x="438799" y="5473893"/>
                </a:lnTo>
                <a:cubicBezTo>
                  <a:pt x="417222" y="5482183"/>
                  <a:pt x="343312" y="5513407"/>
                  <a:pt x="316138" y="5523213"/>
                </a:cubicBezTo>
                <a:cubicBezTo>
                  <a:pt x="298481" y="5517132"/>
                  <a:pt x="286556" y="5522972"/>
                  <a:pt x="275748" y="5532726"/>
                </a:cubicBezTo>
                <a:cubicBezTo>
                  <a:pt x="238274" y="5535784"/>
                  <a:pt x="207076" y="5552679"/>
                  <a:pt x="166496" y="5563424"/>
                </a:cubicBezTo>
                <a:lnTo>
                  <a:pt x="0" y="5629888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698144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2" name="Picture 2" descr="What is AI Chatbot? Why are Chatbots important for your business?">
            <a:extLst>
              <a:ext uri="{FF2B5EF4-FFF2-40B4-BE49-F238E27FC236}">
                <a16:creationId xmlns:a16="http://schemas.microsoft.com/office/drawing/2014/main" id="{2EF3C32B-EBB8-C203-7D49-27A1D795E4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" r="7058" b="10715"/>
          <a:stretch/>
        </p:blipFill>
        <p:spPr bwMode="auto">
          <a:xfrm>
            <a:off x="20" y="11114"/>
            <a:ext cx="12191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BE33727-94EB-1C33-4DE6-ADBD3F31EFCF}"/>
              </a:ext>
            </a:extLst>
          </p:cNvPr>
          <p:cNvSpPr txBox="1"/>
          <p:nvPr/>
        </p:nvSpPr>
        <p:spPr>
          <a:xfrm>
            <a:off x="1215900" y="1071349"/>
            <a:ext cx="5886449" cy="1211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>
                <a:latin typeface="+mj-lt"/>
                <a:ea typeface="+mj-ea"/>
                <a:cs typeface="+mj-cs"/>
              </a:rPr>
              <a:t>Objectives of the Project</a:t>
            </a:r>
          </a:p>
        </p:txBody>
      </p:sp>
      <p:graphicFrame>
        <p:nvGraphicFramePr>
          <p:cNvPr id="31" name="TextBox 2">
            <a:extLst>
              <a:ext uri="{FF2B5EF4-FFF2-40B4-BE49-F238E27FC236}">
                <a16:creationId xmlns:a16="http://schemas.microsoft.com/office/drawing/2014/main" id="{22E14BFF-254D-1FC2-F2D2-ACF9C8AA9BE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94092087"/>
              </p:ext>
            </p:extLst>
          </p:nvPr>
        </p:nvGraphicFramePr>
        <p:xfrm>
          <a:off x="1283384" y="2419350"/>
          <a:ext cx="5751481" cy="32376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664605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Rectangle 2061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64" name="Freeform: Shape 2063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66" name="Rectangle 2065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71" name="Rectangle 2070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70" name="Freeform: Shape 2069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72" name="Isosceles Triangle 2071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50" name="Picture 2" descr="Exploring Natural Language Processing (NLP) in Translation - Localize  Articles">
            <a:extLst>
              <a:ext uri="{FF2B5EF4-FFF2-40B4-BE49-F238E27FC236}">
                <a16:creationId xmlns:a16="http://schemas.microsoft.com/office/drawing/2014/main" id="{1B44CEB3-C080-60C6-512D-2D641992B1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8186" y="1016254"/>
            <a:ext cx="12627677" cy="5587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74" name="Isosceles Triangle 2073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7237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27" name="Rectangle 5126">
            <a:extLst>
              <a:ext uri="{FF2B5EF4-FFF2-40B4-BE49-F238E27FC236}">
                <a16:creationId xmlns:a16="http://schemas.microsoft.com/office/drawing/2014/main" id="{04C21BAE-6866-4C7A-A7EC-C1B2E572D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122" name="Picture 2" descr="An Introduction to Natural Language Processing (NLP) | Built In">
            <a:extLst>
              <a:ext uri="{FF2B5EF4-FFF2-40B4-BE49-F238E27FC236}">
                <a16:creationId xmlns:a16="http://schemas.microsoft.com/office/drawing/2014/main" id="{819550CD-AC53-B983-D9BC-63A343D99E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19664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5129" name="Freeform: Shape 5128">
            <a:extLst>
              <a:ext uri="{FF2B5EF4-FFF2-40B4-BE49-F238E27FC236}">
                <a16:creationId xmlns:a16="http://schemas.microsoft.com/office/drawing/2014/main" id="{7E7D0C94-08B4-48AE-8813-CC4D60294F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3899" y="609600"/>
            <a:ext cx="5372101" cy="5513767"/>
          </a:xfrm>
          <a:custGeom>
            <a:avLst/>
            <a:gdLst>
              <a:gd name="connsiteX0" fmla="*/ 0 w 5372101"/>
              <a:gd name="connsiteY0" fmla="*/ 0 h 5513767"/>
              <a:gd name="connsiteX1" fmla="*/ 5372101 w 5372101"/>
              <a:gd name="connsiteY1" fmla="*/ 0 h 5513767"/>
              <a:gd name="connsiteX2" fmla="*/ 5372101 w 5372101"/>
              <a:gd name="connsiteY2" fmla="*/ 5513767 h 5513767"/>
              <a:gd name="connsiteX3" fmla="*/ 5363126 w 5372101"/>
              <a:gd name="connsiteY3" fmla="*/ 5512835 h 5513767"/>
              <a:gd name="connsiteX4" fmla="*/ 5316714 w 5372101"/>
              <a:gd name="connsiteY4" fmla="*/ 5491247 h 5513767"/>
              <a:gd name="connsiteX5" fmla="*/ 5198331 w 5372101"/>
              <a:gd name="connsiteY5" fmla="*/ 5470092 h 5513767"/>
              <a:gd name="connsiteX6" fmla="*/ 5150428 w 5372101"/>
              <a:gd name="connsiteY6" fmla="*/ 5472506 h 5513767"/>
              <a:gd name="connsiteX7" fmla="*/ 5085506 w 5372101"/>
              <a:gd name="connsiteY7" fmla="*/ 5468851 h 5513767"/>
              <a:gd name="connsiteX8" fmla="*/ 4968663 w 5372101"/>
              <a:gd name="connsiteY8" fmla="*/ 5470487 h 5513767"/>
              <a:gd name="connsiteX9" fmla="*/ 4815623 w 5372101"/>
              <a:gd name="connsiteY9" fmla="*/ 5458622 h 5513767"/>
              <a:gd name="connsiteX10" fmla="*/ 4716679 w 5372101"/>
              <a:gd name="connsiteY10" fmla="*/ 5405365 h 5513767"/>
              <a:gd name="connsiteX11" fmla="*/ 4704891 w 5372101"/>
              <a:gd name="connsiteY11" fmla="*/ 5411529 h 5513767"/>
              <a:gd name="connsiteX12" fmla="*/ 4630496 w 5372101"/>
              <a:gd name="connsiteY12" fmla="*/ 5396532 h 5513767"/>
              <a:gd name="connsiteX13" fmla="*/ 4506964 w 5372101"/>
              <a:gd name="connsiteY13" fmla="*/ 5396685 h 5513767"/>
              <a:gd name="connsiteX14" fmla="*/ 4427135 w 5372101"/>
              <a:gd name="connsiteY14" fmla="*/ 5358585 h 5513767"/>
              <a:gd name="connsiteX15" fmla="*/ 4028338 w 5372101"/>
              <a:gd name="connsiteY15" fmla="*/ 5313494 h 5513767"/>
              <a:gd name="connsiteX16" fmla="*/ 4015367 w 5372101"/>
              <a:gd name="connsiteY16" fmla="*/ 5320766 h 5513767"/>
              <a:gd name="connsiteX17" fmla="*/ 4002837 w 5372101"/>
              <a:gd name="connsiteY17" fmla="*/ 5322294 h 5513767"/>
              <a:gd name="connsiteX18" fmla="*/ 3997650 w 5372101"/>
              <a:gd name="connsiteY18" fmla="*/ 5329513 h 5513767"/>
              <a:gd name="connsiteX19" fmla="*/ 3991991 w 5372101"/>
              <a:gd name="connsiteY19" fmla="*/ 5331908 h 5513767"/>
              <a:gd name="connsiteX20" fmla="*/ 3925210 w 5372101"/>
              <a:gd name="connsiteY20" fmla="*/ 5319395 h 5513767"/>
              <a:gd name="connsiteX21" fmla="*/ 3837014 w 5372101"/>
              <a:gd name="connsiteY21" fmla="*/ 5289023 h 5513767"/>
              <a:gd name="connsiteX22" fmla="*/ 3798765 w 5372101"/>
              <a:gd name="connsiteY22" fmla="*/ 5299431 h 5513767"/>
              <a:gd name="connsiteX23" fmla="*/ 3792144 w 5372101"/>
              <a:gd name="connsiteY23" fmla="*/ 5301616 h 5513767"/>
              <a:gd name="connsiteX24" fmla="*/ 3766249 w 5372101"/>
              <a:gd name="connsiteY24" fmla="*/ 5301869 h 5513767"/>
              <a:gd name="connsiteX25" fmla="*/ 3718651 w 5372101"/>
              <a:gd name="connsiteY25" fmla="*/ 5320541 h 5513767"/>
              <a:gd name="connsiteX26" fmla="*/ 3671207 w 5372101"/>
              <a:gd name="connsiteY26" fmla="*/ 5318046 h 5513767"/>
              <a:gd name="connsiteX27" fmla="*/ 3446863 w 5372101"/>
              <a:gd name="connsiteY27" fmla="*/ 5294348 h 5513767"/>
              <a:gd name="connsiteX28" fmla="*/ 3312000 w 5372101"/>
              <a:gd name="connsiteY28" fmla="*/ 5286923 h 5513767"/>
              <a:gd name="connsiteX29" fmla="*/ 3259756 w 5372101"/>
              <a:gd name="connsiteY29" fmla="*/ 5294712 h 5513767"/>
              <a:gd name="connsiteX30" fmla="*/ 3187481 w 5372101"/>
              <a:gd name="connsiteY30" fmla="*/ 5298457 h 5513767"/>
              <a:gd name="connsiteX31" fmla="*/ 3124115 w 5372101"/>
              <a:gd name="connsiteY31" fmla="*/ 5294626 h 5513767"/>
              <a:gd name="connsiteX32" fmla="*/ 3099907 w 5372101"/>
              <a:gd name="connsiteY32" fmla="*/ 5302443 h 5513767"/>
              <a:gd name="connsiteX33" fmla="*/ 3017494 w 5372101"/>
              <a:gd name="connsiteY33" fmla="*/ 5301439 h 5513767"/>
              <a:gd name="connsiteX34" fmla="*/ 3010848 w 5372101"/>
              <a:gd name="connsiteY34" fmla="*/ 5307225 h 5513767"/>
              <a:gd name="connsiteX35" fmla="*/ 2994286 w 5372101"/>
              <a:gd name="connsiteY35" fmla="*/ 5309060 h 5513767"/>
              <a:gd name="connsiteX36" fmla="*/ 2988160 w 5372101"/>
              <a:gd name="connsiteY36" fmla="*/ 5310041 h 5513767"/>
              <a:gd name="connsiteX37" fmla="*/ 2984260 w 5372101"/>
              <a:gd name="connsiteY37" fmla="*/ 5307528 h 5513767"/>
              <a:gd name="connsiteX38" fmla="*/ 2979127 w 5372101"/>
              <a:gd name="connsiteY38" fmla="*/ 5308389 h 5513767"/>
              <a:gd name="connsiteX39" fmla="*/ 2978660 w 5372101"/>
              <a:gd name="connsiteY39" fmla="*/ 5311563 h 5513767"/>
              <a:gd name="connsiteX40" fmla="*/ 2946326 w 5372101"/>
              <a:gd name="connsiteY40" fmla="*/ 5316745 h 5513767"/>
              <a:gd name="connsiteX41" fmla="*/ 2713134 w 5372101"/>
              <a:gd name="connsiteY41" fmla="*/ 5331381 h 5513767"/>
              <a:gd name="connsiteX42" fmla="*/ 2352072 w 5372101"/>
              <a:gd name="connsiteY42" fmla="*/ 5342761 h 5513767"/>
              <a:gd name="connsiteX43" fmla="*/ 2260922 w 5372101"/>
              <a:gd name="connsiteY43" fmla="*/ 5328122 h 5513767"/>
              <a:gd name="connsiteX44" fmla="*/ 2178497 w 5372101"/>
              <a:gd name="connsiteY44" fmla="*/ 5351065 h 5513767"/>
              <a:gd name="connsiteX45" fmla="*/ 2034408 w 5372101"/>
              <a:gd name="connsiteY45" fmla="*/ 5307958 h 5513767"/>
              <a:gd name="connsiteX46" fmla="*/ 1831505 w 5372101"/>
              <a:gd name="connsiteY46" fmla="*/ 5312691 h 5513767"/>
              <a:gd name="connsiteX47" fmla="*/ 1710387 w 5372101"/>
              <a:gd name="connsiteY47" fmla="*/ 5308705 h 5513767"/>
              <a:gd name="connsiteX48" fmla="*/ 1664816 w 5372101"/>
              <a:gd name="connsiteY48" fmla="*/ 5296479 h 5513767"/>
              <a:gd name="connsiteX49" fmla="*/ 1600883 w 5372101"/>
              <a:gd name="connsiteY49" fmla="*/ 5286607 h 5513767"/>
              <a:gd name="connsiteX50" fmla="*/ 1488397 w 5372101"/>
              <a:gd name="connsiteY50" fmla="*/ 5260898 h 5513767"/>
              <a:gd name="connsiteX51" fmla="*/ 1336670 w 5372101"/>
              <a:gd name="connsiteY51" fmla="*/ 5240770 h 5513767"/>
              <a:gd name="connsiteX52" fmla="*/ 1224297 w 5372101"/>
              <a:gd name="connsiteY52" fmla="*/ 5271845 h 5513767"/>
              <a:gd name="connsiteX53" fmla="*/ 1214830 w 5372101"/>
              <a:gd name="connsiteY53" fmla="*/ 5263450 h 5513767"/>
              <a:gd name="connsiteX54" fmla="*/ 1138181 w 5372101"/>
              <a:gd name="connsiteY54" fmla="*/ 5262590 h 5513767"/>
              <a:gd name="connsiteX55" fmla="*/ 943575 w 5372101"/>
              <a:gd name="connsiteY55" fmla="*/ 5290808 h 5513767"/>
              <a:gd name="connsiteX56" fmla="*/ 529813 w 5372101"/>
              <a:gd name="connsiteY56" fmla="*/ 5218555 h 5513767"/>
              <a:gd name="connsiteX57" fmla="*/ 519546 w 5372101"/>
              <a:gd name="connsiteY57" fmla="*/ 5208845 h 5513767"/>
              <a:gd name="connsiteX58" fmla="*/ 507906 w 5372101"/>
              <a:gd name="connsiteY58" fmla="*/ 5204779 h 5513767"/>
              <a:gd name="connsiteX59" fmla="*/ 505153 w 5372101"/>
              <a:gd name="connsiteY59" fmla="*/ 5196726 h 5513767"/>
              <a:gd name="connsiteX60" fmla="*/ 500429 w 5372101"/>
              <a:gd name="connsiteY60" fmla="*/ 5193241 h 5513767"/>
              <a:gd name="connsiteX61" fmla="*/ 431923 w 5372101"/>
              <a:gd name="connsiteY61" fmla="*/ 5191553 h 5513767"/>
              <a:gd name="connsiteX62" fmla="*/ 337115 w 5372101"/>
              <a:gd name="connsiteY62" fmla="*/ 5202714 h 5513767"/>
              <a:gd name="connsiteX63" fmla="*/ 303383 w 5372101"/>
              <a:gd name="connsiteY63" fmla="*/ 5184750 h 5513767"/>
              <a:gd name="connsiteX64" fmla="*/ 297664 w 5372101"/>
              <a:gd name="connsiteY64" fmla="*/ 5181269 h 5513767"/>
              <a:gd name="connsiteX65" fmla="*/ 272701 w 5372101"/>
              <a:gd name="connsiteY65" fmla="*/ 5175678 h 5513767"/>
              <a:gd name="connsiteX66" fmla="*/ 268242 w 5372101"/>
              <a:gd name="connsiteY66" fmla="*/ 5163678 h 5513767"/>
              <a:gd name="connsiteX67" fmla="*/ 232517 w 5372101"/>
              <a:gd name="connsiteY67" fmla="*/ 5147792 h 5513767"/>
              <a:gd name="connsiteX68" fmla="*/ 185851 w 5372101"/>
              <a:gd name="connsiteY68" fmla="*/ 5140408 h 5513767"/>
              <a:gd name="connsiteX69" fmla="*/ 20337 w 5372101"/>
              <a:gd name="connsiteY69" fmla="*/ 5113040 h 5513767"/>
              <a:gd name="connsiteX70" fmla="*/ 0 w 5372101"/>
              <a:gd name="connsiteY70" fmla="*/ 5112243 h 5513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</a:cxnLst>
            <a:rect l="l" t="t" r="r" b="b"/>
            <a:pathLst>
              <a:path w="5372101" h="5513767">
                <a:moveTo>
                  <a:pt x="0" y="0"/>
                </a:moveTo>
                <a:lnTo>
                  <a:pt x="5372101" y="0"/>
                </a:lnTo>
                <a:lnTo>
                  <a:pt x="5372101" y="5513767"/>
                </a:lnTo>
                <a:lnTo>
                  <a:pt x="5363126" y="5512835"/>
                </a:lnTo>
                <a:cubicBezTo>
                  <a:pt x="5345779" y="5509071"/>
                  <a:pt x="5329767" y="5502649"/>
                  <a:pt x="5316714" y="5491247"/>
                </a:cubicBezTo>
                <a:cubicBezTo>
                  <a:pt x="5295689" y="5478131"/>
                  <a:pt x="5219502" y="5459909"/>
                  <a:pt x="5198331" y="5470092"/>
                </a:cubicBezTo>
                <a:cubicBezTo>
                  <a:pt x="5181052" y="5469102"/>
                  <a:pt x="5165047" y="5459569"/>
                  <a:pt x="5150428" y="5472506"/>
                </a:cubicBezTo>
                <a:cubicBezTo>
                  <a:pt x="5129562" y="5487248"/>
                  <a:pt x="5088050" y="5445894"/>
                  <a:pt x="5085506" y="5468851"/>
                </a:cubicBezTo>
                <a:cubicBezTo>
                  <a:pt x="5055692" y="5440170"/>
                  <a:pt x="5006122" y="5469577"/>
                  <a:pt x="4968663" y="5470487"/>
                </a:cubicBezTo>
                <a:cubicBezTo>
                  <a:pt x="4947085" y="5444049"/>
                  <a:pt x="4889767" y="5472037"/>
                  <a:pt x="4815623" y="5458622"/>
                </a:cubicBezTo>
                <a:cubicBezTo>
                  <a:pt x="4792418" y="5428488"/>
                  <a:pt x="4765548" y="5449887"/>
                  <a:pt x="4716679" y="5405365"/>
                </a:cubicBezTo>
                <a:cubicBezTo>
                  <a:pt x="4713235" y="5407807"/>
                  <a:pt x="4709266" y="5409883"/>
                  <a:pt x="4704891" y="5411529"/>
                </a:cubicBezTo>
                <a:cubicBezTo>
                  <a:pt x="4679473" y="5421092"/>
                  <a:pt x="4646164" y="5414379"/>
                  <a:pt x="4630496" y="5396532"/>
                </a:cubicBezTo>
                <a:cubicBezTo>
                  <a:pt x="4590205" y="5365061"/>
                  <a:pt x="4548419" y="5412094"/>
                  <a:pt x="4506964" y="5396685"/>
                </a:cubicBezTo>
                <a:lnTo>
                  <a:pt x="4427135" y="5358585"/>
                </a:lnTo>
                <a:cubicBezTo>
                  <a:pt x="4319267" y="5308575"/>
                  <a:pt x="4152341" y="5340956"/>
                  <a:pt x="4028338" y="5313494"/>
                </a:cubicBezTo>
                <a:lnTo>
                  <a:pt x="4015367" y="5320766"/>
                </a:lnTo>
                <a:lnTo>
                  <a:pt x="4002837" y="5322294"/>
                </a:lnTo>
                <a:lnTo>
                  <a:pt x="3997650" y="5329513"/>
                </a:lnTo>
                <a:lnTo>
                  <a:pt x="3991991" y="5331908"/>
                </a:lnTo>
                <a:cubicBezTo>
                  <a:pt x="3969659" y="5338581"/>
                  <a:pt x="3978880" y="5316131"/>
                  <a:pt x="3925210" y="5319395"/>
                </a:cubicBezTo>
                <a:cubicBezTo>
                  <a:pt x="3947765" y="5277139"/>
                  <a:pt x="3837331" y="5338342"/>
                  <a:pt x="3837014" y="5289023"/>
                </a:cubicBezTo>
                <a:cubicBezTo>
                  <a:pt x="3824001" y="5291376"/>
                  <a:pt x="3811407" y="5295212"/>
                  <a:pt x="3798765" y="5299431"/>
                </a:cubicBezTo>
                <a:lnTo>
                  <a:pt x="3792144" y="5301616"/>
                </a:lnTo>
                <a:lnTo>
                  <a:pt x="3766249" y="5301869"/>
                </a:lnTo>
                <a:lnTo>
                  <a:pt x="3718651" y="5320541"/>
                </a:lnTo>
                <a:cubicBezTo>
                  <a:pt x="3703968" y="5321892"/>
                  <a:pt x="3688308" y="5321427"/>
                  <a:pt x="3671207" y="5318046"/>
                </a:cubicBezTo>
                <a:cubicBezTo>
                  <a:pt x="3616458" y="5288532"/>
                  <a:pt x="3514048" y="5333307"/>
                  <a:pt x="3446863" y="5294348"/>
                </a:cubicBezTo>
                <a:cubicBezTo>
                  <a:pt x="3420930" y="5283822"/>
                  <a:pt x="3333157" y="5274511"/>
                  <a:pt x="3312000" y="5286923"/>
                </a:cubicBezTo>
                <a:cubicBezTo>
                  <a:pt x="3292759" y="5287903"/>
                  <a:pt x="3273112" y="5280334"/>
                  <a:pt x="3259756" y="5294712"/>
                </a:cubicBezTo>
                <a:cubicBezTo>
                  <a:pt x="3239905" y="5311572"/>
                  <a:pt x="3185410" y="5275588"/>
                  <a:pt x="3187481" y="5298457"/>
                </a:cubicBezTo>
                <a:cubicBezTo>
                  <a:pt x="3168018" y="5286036"/>
                  <a:pt x="3146200" y="5288458"/>
                  <a:pt x="3124115" y="5294626"/>
                </a:cubicBezTo>
                <a:lnTo>
                  <a:pt x="3099907" y="5302443"/>
                </a:lnTo>
                <a:lnTo>
                  <a:pt x="3017494" y="5301439"/>
                </a:lnTo>
                <a:lnTo>
                  <a:pt x="3010848" y="5307225"/>
                </a:lnTo>
                <a:lnTo>
                  <a:pt x="2994286" y="5309060"/>
                </a:lnTo>
                <a:lnTo>
                  <a:pt x="2988160" y="5310041"/>
                </a:lnTo>
                <a:lnTo>
                  <a:pt x="2984260" y="5307528"/>
                </a:lnTo>
                <a:cubicBezTo>
                  <a:pt x="2981957" y="5306419"/>
                  <a:pt x="2980273" y="5306402"/>
                  <a:pt x="2979127" y="5308389"/>
                </a:cubicBezTo>
                <a:cubicBezTo>
                  <a:pt x="2978971" y="5309447"/>
                  <a:pt x="2978816" y="5310505"/>
                  <a:pt x="2978660" y="5311563"/>
                </a:cubicBezTo>
                <a:lnTo>
                  <a:pt x="2946326" y="5316745"/>
                </a:lnTo>
                <a:lnTo>
                  <a:pt x="2713134" y="5331381"/>
                </a:lnTo>
                <a:cubicBezTo>
                  <a:pt x="2610698" y="5372328"/>
                  <a:pt x="2466037" y="5325762"/>
                  <a:pt x="2352072" y="5342761"/>
                </a:cubicBezTo>
                <a:cubicBezTo>
                  <a:pt x="2293501" y="5293708"/>
                  <a:pt x="2324138" y="5338538"/>
                  <a:pt x="2260922" y="5328122"/>
                </a:cubicBezTo>
                <a:cubicBezTo>
                  <a:pt x="2275681" y="5372347"/>
                  <a:pt x="2185007" y="5301703"/>
                  <a:pt x="2178497" y="5351065"/>
                </a:cubicBezTo>
                <a:cubicBezTo>
                  <a:pt x="2133294" y="5337229"/>
                  <a:pt x="2097074" y="5300208"/>
                  <a:pt x="2034408" y="5307958"/>
                </a:cubicBezTo>
                <a:cubicBezTo>
                  <a:pt x="1981894" y="5332879"/>
                  <a:pt x="1896288" y="5279365"/>
                  <a:pt x="1831505" y="5312691"/>
                </a:cubicBezTo>
                <a:cubicBezTo>
                  <a:pt x="1807063" y="5321035"/>
                  <a:pt x="1727674" y="5322925"/>
                  <a:pt x="1710387" y="5308705"/>
                </a:cubicBezTo>
                <a:cubicBezTo>
                  <a:pt x="1693367" y="5306094"/>
                  <a:pt x="1674901" y="5312009"/>
                  <a:pt x="1664816" y="5296479"/>
                </a:cubicBezTo>
                <a:cubicBezTo>
                  <a:pt x="1649255" y="5277912"/>
                  <a:pt x="1596152" y="5309335"/>
                  <a:pt x="1600883" y="5286607"/>
                </a:cubicBezTo>
                <a:cubicBezTo>
                  <a:pt x="1563066" y="5308189"/>
                  <a:pt x="1524339" y="5269513"/>
                  <a:pt x="1488397" y="5260898"/>
                </a:cubicBezTo>
                <a:cubicBezTo>
                  <a:pt x="1459246" y="5282011"/>
                  <a:pt x="1412580" y="5243108"/>
                  <a:pt x="1336670" y="5240770"/>
                </a:cubicBezTo>
                <a:cubicBezTo>
                  <a:pt x="1304792" y="5265122"/>
                  <a:pt x="1285508" y="5238878"/>
                  <a:pt x="1224297" y="5271845"/>
                </a:cubicBezTo>
                <a:cubicBezTo>
                  <a:pt x="1221731" y="5268771"/>
                  <a:pt x="1218543" y="5265944"/>
                  <a:pt x="1214830" y="5263450"/>
                </a:cubicBezTo>
                <a:cubicBezTo>
                  <a:pt x="1193241" y="5248952"/>
                  <a:pt x="1158925" y="5248567"/>
                  <a:pt x="1138181" y="5262590"/>
                </a:cubicBezTo>
                <a:lnTo>
                  <a:pt x="943575" y="5290808"/>
                </a:lnTo>
                <a:cubicBezTo>
                  <a:pt x="823587" y="5316899"/>
                  <a:pt x="658340" y="5217603"/>
                  <a:pt x="529813" y="5218555"/>
                </a:cubicBezTo>
                <a:lnTo>
                  <a:pt x="519546" y="5208845"/>
                </a:lnTo>
                <a:lnTo>
                  <a:pt x="507906" y="5204779"/>
                </a:lnTo>
                <a:lnTo>
                  <a:pt x="505153" y="5196726"/>
                </a:lnTo>
                <a:lnTo>
                  <a:pt x="500429" y="5193241"/>
                </a:lnTo>
                <a:cubicBezTo>
                  <a:pt x="480923" y="5182176"/>
                  <a:pt x="482807" y="5205793"/>
                  <a:pt x="431923" y="5191553"/>
                </a:cubicBezTo>
                <a:cubicBezTo>
                  <a:pt x="440499" y="5237077"/>
                  <a:pt x="352872" y="5155083"/>
                  <a:pt x="337115" y="5202714"/>
                </a:cubicBezTo>
                <a:cubicBezTo>
                  <a:pt x="325265" y="5197752"/>
                  <a:pt x="314288" y="5191441"/>
                  <a:pt x="303383" y="5184750"/>
                </a:cubicBezTo>
                <a:lnTo>
                  <a:pt x="297664" y="5181269"/>
                </a:lnTo>
                <a:lnTo>
                  <a:pt x="272701" y="5175678"/>
                </a:lnTo>
                <a:lnTo>
                  <a:pt x="268242" y="5163678"/>
                </a:lnTo>
                <a:lnTo>
                  <a:pt x="232517" y="5147792"/>
                </a:lnTo>
                <a:cubicBezTo>
                  <a:pt x="218741" y="5143453"/>
                  <a:pt x="203450" y="5140668"/>
                  <a:pt x="185851" y="5140408"/>
                </a:cubicBezTo>
                <a:cubicBezTo>
                  <a:pt x="139207" y="5153337"/>
                  <a:pt x="79723" y="5120316"/>
                  <a:pt x="20337" y="5113040"/>
                </a:cubicBezTo>
                <a:lnTo>
                  <a:pt x="0" y="5112243"/>
                </a:lnTo>
                <a:close/>
              </a:path>
            </a:pathLst>
          </a:custGeom>
          <a:ln>
            <a:noFill/>
          </a:ln>
          <a:effectLst>
            <a:outerShdw blurRad="25400" dist="12700" dir="3000000" algn="tl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093B38-617D-83C7-CB52-CB25D74A39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7809" y="1071350"/>
            <a:ext cx="4775162" cy="133938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dirty="0"/>
              <a:t>Introduction to NLP and ML</a:t>
            </a:r>
          </a:p>
        </p:txBody>
      </p:sp>
      <p:sp>
        <p:nvSpPr>
          <p:cNvPr id="5131" name="Rectangle 6">
            <a:extLst>
              <a:ext uri="{FF2B5EF4-FFF2-40B4-BE49-F238E27FC236}">
                <a16:creationId xmlns:a16="http://schemas.microsoft.com/office/drawing/2014/main" id="{F0C518C2-0AA4-470C-87B9-9CBF428FBA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64666" y="399531"/>
            <a:ext cx="1707751" cy="428984"/>
          </a:xfrm>
          <a:custGeom>
            <a:avLst/>
            <a:gdLst>
              <a:gd name="connsiteX0" fmla="*/ 0 w 2142503"/>
              <a:gd name="connsiteY0" fmla="*/ 0 h 571500"/>
              <a:gd name="connsiteX1" fmla="*/ 2142503 w 2142503"/>
              <a:gd name="connsiteY1" fmla="*/ 0 h 571500"/>
              <a:gd name="connsiteX2" fmla="*/ 2142503 w 2142503"/>
              <a:gd name="connsiteY2" fmla="*/ 571500 h 571500"/>
              <a:gd name="connsiteX3" fmla="*/ 0 w 2142503"/>
              <a:gd name="connsiteY3" fmla="*/ 571500 h 571500"/>
              <a:gd name="connsiteX4" fmla="*/ 0 w 2142503"/>
              <a:gd name="connsiteY4" fmla="*/ 0 h 571500"/>
              <a:gd name="connsiteX0" fmla="*/ 0 w 2142503"/>
              <a:gd name="connsiteY0" fmla="*/ 0 h 582145"/>
              <a:gd name="connsiteX1" fmla="*/ 2142503 w 2142503"/>
              <a:gd name="connsiteY1" fmla="*/ 0 h 582145"/>
              <a:gd name="connsiteX2" fmla="*/ 2142503 w 2142503"/>
              <a:gd name="connsiteY2" fmla="*/ 571500 h 582145"/>
              <a:gd name="connsiteX3" fmla="*/ 2050917 w 2142503"/>
              <a:gd name="connsiteY3" fmla="*/ 582088 h 582145"/>
              <a:gd name="connsiteX4" fmla="*/ 0 w 2142503"/>
              <a:gd name="connsiteY4" fmla="*/ 571500 h 582145"/>
              <a:gd name="connsiteX5" fmla="*/ 0 w 2142503"/>
              <a:gd name="connsiteY5" fmla="*/ 0 h 582145"/>
              <a:gd name="connsiteX0" fmla="*/ 0 w 2159832"/>
              <a:gd name="connsiteY0" fmla="*/ 0 h 582145"/>
              <a:gd name="connsiteX1" fmla="*/ 2142503 w 2159832"/>
              <a:gd name="connsiteY1" fmla="*/ 0 h 582145"/>
              <a:gd name="connsiteX2" fmla="*/ 2159829 w 2159832"/>
              <a:gd name="connsiteY2" fmla="*/ 96526 h 582145"/>
              <a:gd name="connsiteX3" fmla="*/ 2142503 w 2159832"/>
              <a:gd name="connsiteY3" fmla="*/ 571500 h 582145"/>
              <a:gd name="connsiteX4" fmla="*/ 2050917 w 2159832"/>
              <a:gd name="connsiteY4" fmla="*/ 582088 h 582145"/>
              <a:gd name="connsiteX5" fmla="*/ 0 w 2159832"/>
              <a:gd name="connsiteY5" fmla="*/ 571500 h 582145"/>
              <a:gd name="connsiteX6" fmla="*/ 0 w 2159832"/>
              <a:gd name="connsiteY6" fmla="*/ 0 h 582145"/>
              <a:gd name="connsiteX0" fmla="*/ 0 w 2159832"/>
              <a:gd name="connsiteY0" fmla="*/ 12386 h 594531"/>
              <a:gd name="connsiteX1" fmla="*/ 67826 w 2159832"/>
              <a:gd name="connsiteY1" fmla="*/ 0 h 594531"/>
              <a:gd name="connsiteX2" fmla="*/ 2142503 w 2159832"/>
              <a:gd name="connsiteY2" fmla="*/ 12386 h 594531"/>
              <a:gd name="connsiteX3" fmla="*/ 2159829 w 2159832"/>
              <a:gd name="connsiteY3" fmla="*/ 108912 h 594531"/>
              <a:gd name="connsiteX4" fmla="*/ 2142503 w 2159832"/>
              <a:gd name="connsiteY4" fmla="*/ 583886 h 594531"/>
              <a:gd name="connsiteX5" fmla="*/ 2050917 w 2159832"/>
              <a:gd name="connsiteY5" fmla="*/ 594474 h 594531"/>
              <a:gd name="connsiteX6" fmla="*/ 0 w 2159832"/>
              <a:gd name="connsiteY6" fmla="*/ 583886 h 594531"/>
              <a:gd name="connsiteX7" fmla="*/ 0 w 2159832"/>
              <a:gd name="connsiteY7" fmla="*/ 12386 h 594531"/>
              <a:gd name="connsiteX0" fmla="*/ 0 w 2168908"/>
              <a:gd name="connsiteY0" fmla="*/ 26000 h 594531"/>
              <a:gd name="connsiteX1" fmla="*/ 76902 w 2168908"/>
              <a:gd name="connsiteY1" fmla="*/ 0 h 594531"/>
              <a:gd name="connsiteX2" fmla="*/ 2151579 w 2168908"/>
              <a:gd name="connsiteY2" fmla="*/ 12386 h 594531"/>
              <a:gd name="connsiteX3" fmla="*/ 2168905 w 2168908"/>
              <a:gd name="connsiteY3" fmla="*/ 108912 h 594531"/>
              <a:gd name="connsiteX4" fmla="*/ 2151579 w 2168908"/>
              <a:gd name="connsiteY4" fmla="*/ 583886 h 594531"/>
              <a:gd name="connsiteX5" fmla="*/ 2059993 w 2168908"/>
              <a:gd name="connsiteY5" fmla="*/ 594474 h 594531"/>
              <a:gd name="connsiteX6" fmla="*/ 9076 w 2168908"/>
              <a:gd name="connsiteY6" fmla="*/ 583886 h 594531"/>
              <a:gd name="connsiteX7" fmla="*/ 0 w 2168908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147197 w 2316105"/>
              <a:gd name="connsiteY0" fmla="*/ 26000 h 594531"/>
              <a:gd name="connsiteX1" fmla="*/ 224099 w 2316105"/>
              <a:gd name="connsiteY1" fmla="*/ 0 h 594531"/>
              <a:gd name="connsiteX2" fmla="*/ 2298776 w 2316105"/>
              <a:gd name="connsiteY2" fmla="*/ 12386 h 594531"/>
              <a:gd name="connsiteX3" fmla="*/ 2316102 w 2316105"/>
              <a:gd name="connsiteY3" fmla="*/ 108912 h 594531"/>
              <a:gd name="connsiteX4" fmla="*/ 2298776 w 2316105"/>
              <a:gd name="connsiteY4" fmla="*/ 583886 h 594531"/>
              <a:gd name="connsiteX5" fmla="*/ 2207190 w 2316105"/>
              <a:gd name="connsiteY5" fmla="*/ 594474 h 594531"/>
              <a:gd name="connsiteX6" fmla="*/ 156273 w 2316105"/>
              <a:gd name="connsiteY6" fmla="*/ 583886 h 594531"/>
              <a:gd name="connsiteX7" fmla="*/ 142416 w 2316105"/>
              <a:gd name="connsiteY7" fmla="*/ 235975 h 594531"/>
              <a:gd name="connsiteX8" fmla="*/ 147197 w 2316105"/>
              <a:gd name="connsiteY8" fmla="*/ 26000 h 594531"/>
              <a:gd name="connsiteX0" fmla="*/ 154684 w 2323592"/>
              <a:gd name="connsiteY0" fmla="*/ 26000 h 594531"/>
              <a:gd name="connsiteX1" fmla="*/ 231586 w 2323592"/>
              <a:gd name="connsiteY1" fmla="*/ 0 h 594531"/>
              <a:gd name="connsiteX2" fmla="*/ 2306263 w 2323592"/>
              <a:gd name="connsiteY2" fmla="*/ 12386 h 594531"/>
              <a:gd name="connsiteX3" fmla="*/ 2323589 w 2323592"/>
              <a:gd name="connsiteY3" fmla="*/ 108912 h 594531"/>
              <a:gd name="connsiteX4" fmla="*/ 2306263 w 2323592"/>
              <a:gd name="connsiteY4" fmla="*/ 583886 h 594531"/>
              <a:gd name="connsiteX5" fmla="*/ 2214677 w 2323592"/>
              <a:gd name="connsiteY5" fmla="*/ 594474 h 594531"/>
              <a:gd name="connsiteX6" fmla="*/ 163760 w 2323592"/>
              <a:gd name="connsiteY6" fmla="*/ 583886 h 594531"/>
              <a:gd name="connsiteX7" fmla="*/ 158979 w 2323592"/>
              <a:gd name="connsiteY7" fmla="*/ 403879 h 594531"/>
              <a:gd name="connsiteX8" fmla="*/ 149903 w 2323592"/>
              <a:gd name="connsiteY8" fmla="*/ 235975 h 594531"/>
              <a:gd name="connsiteX9" fmla="*/ 154684 w 2323592"/>
              <a:gd name="connsiteY9" fmla="*/ 26000 h 594531"/>
              <a:gd name="connsiteX0" fmla="*/ 13665 w 2182573"/>
              <a:gd name="connsiteY0" fmla="*/ 26000 h 594531"/>
              <a:gd name="connsiteX1" fmla="*/ 90567 w 2182573"/>
              <a:gd name="connsiteY1" fmla="*/ 0 h 594531"/>
              <a:gd name="connsiteX2" fmla="*/ 2165244 w 2182573"/>
              <a:gd name="connsiteY2" fmla="*/ 12386 h 594531"/>
              <a:gd name="connsiteX3" fmla="*/ 2182570 w 2182573"/>
              <a:gd name="connsiteY3" fmla="*/ 108912 h 594531"/>
              <a:gd name="connsiteX4" fmla="*/ 2165244 w 2182573"/>
              <a:gd name="connsiteY4" fmla="*/ 583886 h 594531"/>
              <a:gd name="connsiteX5" fmla="*/ 2073658 w 2182573"/>
              <a:gd name="connsiteY5" fmla="*/ 594474 h 594531"/>
              <a:gd name="connsiteX6" fmla="*/ 22741 w 2182573"/>
              <a:gd name="connsiteY6" fmla="*/ 583886 h 594531"/>
              <a:gd name="connsiteX7" fmla="*/ 17960 w 2182573"/>
              <a:gd name="connsiteY7" fmla="*/ 403879 h 594531"/>
              <a:gd name="connsiteX8" fmla="*/ 8884 w 2182573"/>
              <a:gd name="connsiteY8" fmla="*/ 235975 h 594531"/>
              <a:gd name="connsiteX9" fmla="*/ 13665 w 2182573"/>
              <a:gd name="connsiteY9" fmla="*/ 26000 h 594531"/>
              <a:gd name="connsiteX0" fmla="*/ 13665 w 2202120"/>
              <a:gd name="connsiteY0" fmla="*/ 26000 h 594531"/>
              <a:gd name="connsiteX1" fmla="*/ 90567 w 2202120"/>
              <a:gd name="connsiteY1" fmla="*/ 0 h 594531"/>
              <a:gd name="connsiteX2" fmla="*/ 2165244 w 2202120"/>
              <a:gd name="connsiteY2" fmla="*/ 12386 h 594531"/>
              <a:gd name="connsiteX3" fmla="*/ 2182570 w 2202120"/>
              <a:gd name="connsiteY3" fmla="*/ 108912 h 594531"/>
              <a:gd name="connsiteX4" fmla="*/ 2192471 w 2202120"/>
              <a:gd name="connsiteY4" fmla="*/ 583886 h 594531"/>
              <a:gd name="connsiteX5" fmla="*/ 2073658 w 2202120"/>
              <a:gd name="connsiteY5" fmla="*/ 594474 h 594531"/>
              <a:gd name="connsiteX6" fmla="*/ 22741 w 2202120"/>
              <a:gd name="connsiteY6" fmla="*/ 583886 h 594531"/>
              <a:gd name="connsiteX7" fmla="*/ 17960 w 2202120"/>
              <a:gd name="connsiteY7" fmla="*/ 403879 h 594531"/>
              <a:gd name="connsiteX8" fmla="*/ 8884 w 2202120"/>
              <a:gd name="connsiteY8" fmla="*/ 235975 h 594531"/>
              <a:gd name="connsiteX9" fmla="*/ 13665 w 2202120"/>
              <a:gd name="connsiteY9" fmla="*/ 26000 h 594531"/>
              <a:gd name="connsiteX0" fmla="*/ 13665 w 2202036"/>
              <a:gd name="connsiteY0" fmla="*/ 26000 h 594531"/>
              <a:gd name="connsiteX1" fmla="*/ 90567 w 2202036"/>
              <a:gd name="connsiteY1" fmla="*/ 0 h 594531"/>
              <a:gd name="connsiteX2" fmla="*/ 2165244 w 2202036"/>
              <a:gd name="connsiteY2" fmla="*/ 12386 h 594531"/>
              <a:gd name="connsiteX3" fmla="*/ 2182570 w 2202036"/>
              <a:gd name="connsiteY3" fmla="*/ 108912 h 594531"/>
              <a:gd name="connsiteX4" fmla="*/ 2191645 w 2202036"/>
              <a:gd name="connsiteY4" fmla="*/ 422031 h 594531"/>
              <a:gd name="connsiteX5" fmla="*/ 2192471 w 2202036"/>
              <a:gd name="connsiteY5" fmla="*/ 583886 h 594531"/>
              <a:gd name="connsiteX6" fmla="*/ 2073658 w 2202036"/>
              <a:gd name="connsiteY6" fmla="*/ 594474 h 594531"/>
              <a:gd name="connsiteX7" fmla="*/ 22741 w 2202036"/>
              <a:gd name="connsiteY7" fmla="*/ 583886 h 594531"/>
              <a:gd name="connsiteX8" fmla="*/ 17960 w 2202036"/>
              <a:gd name="connsiteY8" fmla="*/ 403879 h 594531"/>
              <a:gd name="connsiteX9" fmla="*/ 8884 w 2202036"/>
              <a:gd name="connsiteY9" fmla="*/ 235975 h 594531"/>
              <a:gd name="connsiteX10" fmla="*/ 13665 w 2202036"/>
              <a:gd name="connsiteY10" fmla="*/ 26000 h 594531"/>
              <a:gd name="connsiteX0" fmla="*/ 142254 w 2330625"/>
              <a:gd name="connsiteY0" fmla="*/ 26000 h 594531"/>
              <a:gd name="connsiteX1" fmla="*/ 219156 w 2330625"/>
              <a:gd name="connsiteY1" fmla="*/ 0 h 594531"/>
              <a:gd name="connsiteX2" fmla="*/ 2293833 w 2330625"/>
              <a:gd name="connsiteY2" fmla="*/ 12386 h 594531"/>
              <a:gd name="connsiteX3" fmla="*/ 2311159 w 2330625"/>
              <a:gd name="connsiteY3" fmla="*/ 108912 h 594531"/>
              <a:gd name="connsiteX4" fmla="*/ 2320234 w 2330625"/>
              <a:gd name="connsiteY4" fmla="*/ 422031 h 594531"/>
              <a:gd name="connsiteX5" fmla="*/ 2321060 w 2330625"/>
              <a:gd name="connsiteY5" fmla="*/ 583886 h 594531"/>
              <a:gd name="connsiteX6" fmla="*/ 2202247 w 2330625"/>
              <a:gd name="connsiteY6" fmla="*/ 594474 h 594531"/>
              <a:gd name="connsiteX7" fmla="*/ 151330 w 2330625"/>
              <a:gd name="connsiteY7" fmla="*/ 583886 h 594531"/>
              <a:gd name="connsiteX8" fmla="*/ 155624 w 2330625"/>
              <a:gd name="connsiteY8" fmla="*/ 512790 h 594531"/>
              <a:gd name="connsiteX9" fmla="*/ 146549 w 2330625"/>
              <a:gd name="connsiteY9" fmla="*/ 403879 h 594531"/>
              <a:gd name="connsiteX10" fmla="*/ 137473 w 2330625"/>
              <a:gd name="connsiteY10" fmla="*/ 235975 h 594531"/>
              <a:gd name="connsiteX11" fmla="*/ 142254 w 2330625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64992 w 2201784"/>
              <a:gd name="connsiteY2" fmla="*/ 12386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01784" h="594531">
                <a:moveTo>
                  <a:pt x="13413" y="26000"/>
                </a:moveTo>
                <a:cubicBezTo>
                  <a:pt x="37534" y="24897"/>
                  <a:pt x="66194" y="1103"/>
                  <a:pt x="90315" y="0"/>
                </a:cubicBezTo>
                <a:lnTo>
                  <a:pt x="2164992" y="12386"/>
                </a:lnTo>
                <a:cubicBezTo>
                  <a:pt x="2164717" y="43049"/>
                  <a:pt x="2182593" y="78249"/>
                  <a:pt x="2182318" y="108912"/>
                </a:cubicBezTo>
                <a:cubicBezTo>
                  <a:pt x="2188231" y="177186"/>
                  <a:pt x="2189743" y="342869"/>
                  <a:pt x="2191393" y="422031"/>
                </a:cubicBezTo>
                <a:cubicBezTo>
                  <a:pt x="2193043" y="501193"/>
                  <a:pt x="2213396" y="555146"/>
                  <a:pt x="2192219" y="583886"/>
                </a:cubicBezTo>
                <a:cubicBezTo>
                  <a:pt x="2172279" y="582877"/>
                  <a:pt x="2093346" y="595483"/>
                  <a:pt x="2073406" y="594474"/>
                </a:cubicBezTo>
                <a:lnTo>
                  <a:pt x="22489" y="583886"/>
                </a:lnTo>
                <a:cubicBezTo>
                  <a:pt x="5849" y="592962"/>
                  <a:pt x="27580" y="542791"/>
                  <a:pt x="26783" y="512790"/>
                </a:cubicBezTo>
                <a:cubicBezTo>
                  <a:pt x="25986" y="482789"/>
                  <a:pt x="18464" y="450015"/>
                  <a:pt x="17708" y="403879"/>
                </a:cubicBezTo>
                <a:cubicBezTo>
                  <a:pt x="16952" y="357743"/>
                  <a:pt x="-14855" y="308787"/>
                  <a:pt x="8632" y="235975"/>
                </a:cubicBezTo>
                <a:cubicBezTo>
                  <a:pt x="7119" y="142994"/>
                  <a:pt x="-201" y="65329"/>
                  <a:pt x="13413" y="26000"/>
                </a:cubicBezTo>
                <a:close/>
              </a:path>
            </a:pathLst>
          </a:custGeom>
          <a:solidFill>
            <a:srgbClr val="D9D4D0">
              <a:alpha val="60000"/>
            </a:srgbClr>
          </a:solidFill>
          <a:ln>
            <a:noFill/>
          </a:ln>
          <a:effectLst>
            <a:softEdge rad="63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91FE91-06E5-F556-1098-BC2378E319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2842" y="2330946"/>
            <a:ext cx="4739532" cy="3155453"/>
          </a:xfrm>
        </p:spPr>
        <p:txBody>
          <a:bodyPr vert="horz" lIns="91440" tIns="45720" rIns="91440" bIns="45720" rtlCol="0" anchor="ctr"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sz="3200" dirty="0"/>
              <a:t>Natural Language Processing (NLP) and Machine Learning (ML) are two foundational technologies that drive the chatbot's capabilities in understanding and responding to user input.</a:t>
            </a:r>
          </a:p>
        </p:txBody>
      </p:sp>
    </p:spTree>
    <p:extLst>
      <p:ext uri="{BB962C8B-B14F-4D97-AF65-F5344CB8AC3E}">
        <p14:creationId xmlns:p14="http://schemas.microsoft.com/office/powerpoint/2010/main" val="1462422975"/>
      </p:ext>
    </p:extLst>
  </p:cSld>
  <p:clrMapOvr>
    <a:masterClrMapping/>
  </p:clrMapOvr>
  <p:transition spd="med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p!!Rectangle">
            <a:extLst>
              <a:ext uri="{FF2B5EF4-FFF2-40B4-BE49-F238E27FC236}">
                <a16:creationId xmlns:a16="http://schemas.microsoft.com/office/drawing/2014/main" id="{D0D0518B-D51A-4AC9-8054-5C1EF2EB9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 descr="A screen shot of a finger touching a button&#10;&#10;Description automatically generated">
            <a:extLst>
              <a:ext uri="{FF2B5EF4-FFF2-40B4-BE49-F238E27FC236}">
                <a16:creationId xmlns:a16="http://schemas.microsoft.com/office/drawing/2014/main" id="{BE09D4E2-17EE-7F2D-836E-DBF72E5093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69" b="8660"/>
          <a:stretch/>
        </p:blipFill>
        <p:spPr>
          <a:xfrm>
            <a:off x="20" y="15250"/>
            <a:ext cx="12191980" cy="6857990"/>
          </a:xfrm>
          <a:prstGeom prst="rect">
            <a:avLst/>
          </a:prstGeom>
        </p:spPr>
      </p:pic>
      <p:sp useBgFill="1">
        <p:nvSpPr>
          <p:cNvPr id="32" name="m!!text rectangle">
            <a:extLst>
              <a:ext uri="{FF2B5EF4-FFF2-40B4-BE49-F238E27FC236}">
                <a16:creationId xmlns:a16="http://schemas.microsoft.com/office/drawing/2014/main" id="{494CEDA0-FD8E-491B-8792-69F93BDA39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0275" y="633619"/>
            <a:ext cx="4279383" cy="5495925"/>
          </a:xfrm>
          <a:prstGeom prst="rect">
            <a:avLst/>
          </a:prstGeom>
          <a:ln w="9525">
            <a:solidFill>
              <a:srgbClr val="EFEFE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m!!accent">
            <a:extLst>
              <a:ext uri="{FF2B5EF4-FFF2-40B4-BE49-F238E27FC236}">
                <a16:creationId xmlns:a16="http://schemas.microsoft.com/office/drawing/2014/main" id="{0FD3EBBB-DFE8-4525-B1BF-BE7BBC8DFA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267" y="115681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9362A14-6FB8-4FFC-AAA0-2E5AFF8A8D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824" y="2113280"/>
            <a:ext cx="3520440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C680FD8-A420-6F94-4E5C-EDC49ED96A45}"/>
              </a:ext>
            </a:extLst>
          </p:cNvPr>
          <p:cNvSpPr txBox="1"/>
          <p:nvPr/>
        </p:nvSpPr>
        <p:spPr>
          <a:xfrm>
            <a:off x="843645" y="2354199"/>
            <a:ext cx="3666744" cy="346133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3600" dirty="0"/>
              <a:t>NLP enables computers to interpret and generate human language, allowing a machine to understand user inputs.</a:t>
            </a:r>
          </a:p>
        </p:txBody>
      </p:sp>
    </p:spTree>
    <p:extLst>
      <p:ext uri="{BB962C8B-B14F-4D97-AF65-F5344CB8AC3E}">
        <p14:creationId xmlns:p14="http://schemas.microsoft.com/office/powerpoint/2010/main" val="563577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A diagram of a speech recognition task&#10;&#10;Description automatically generated with medium confidence">
            <a:extLst>
              <a:ext uri="{FF2B5EF4-FFF2-40B4-BE49-F238E27FC236}">
                <a16:creationId xmlns:a16="http://schemas.microsoft.com/office/drawing/2014/main" id="{FF4138E5-E397-C8D9-72AF-187195B479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0467" y="643467"/>
            <a:ext cx="5571065" cy="557106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16167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54" name="Rectangle 6153">
            <a:extLst>
              <a:ext uri="{FF2B5EF4-FFF2-40B4-BE49-F238E27FC236}">
                <a16:creationId xmlns:a16="http://schemas.microsoft.com/office/drawing/2014/main" id="{0288C6B4-AFC3-407F-A595-EFFD38D4C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6153" name="Freeform: Shape 6152">
            <a:extLst>
              <a:ext uri="{FF2B5EF4-FFF2-40B4-BE49-F238E27FC236}">
                <a16:creationId xmlns:a16="http://schemas.microsoft.com/office/drawing/2014/main" id="{CF236821-17FE-429B-8D2C-08E13A64E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6155" name="Freeform: Shape 6154">
            <a:extLst>
              <a:ext uri="{FF2B5EF4-FFF2-40B4-BE49-F238E27FC236}">
                <a16:creationId xmlns:a16="http://schemas.microsoft.com/office/drawing/2014/main" id="{C0BDBCD2-E081-43AB-9119-C55465E59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9D7C4C-FFD9-F669-BB53-A85C4931A8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23901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Key Tasks in NLP</a:t>
            </a:r>
          </a:p>
        </p:txBody>
      </p:sp>
      <p:sp>
        <p:nvSpPr>
          <p:cNvPr id="6157" name="Rectangle 6156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26546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159" name="Rectangle 6158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893" y="2443480"/>
            <a:ext cx="33832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478A05-029D-CC4F-D4B1-73AC3D1768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1094" y="2718054"/>
            <a:ext cx="3438906" cy="320725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700" dirty="0"/>
              <a:t>Text Preprocessing</a:t>
            </a:r>
          </a:p>
          <a:p>
            <a:r>
              <a:rPr lang="en-US" sz="1700" dirty="0"/>
              <a:t>Part-of-Speech Tagging</a:t>
            </a:r>
          </a:p>
          <a:p>
            <a:r>
              <a:rPr lang="en-US" sz="1700" dirty="0"/>
              <a:t>Named Entity Recognition</a:t>
            </a:r>
          </a:p>
          <a:p>
            <a:r>
              <a:rPr lang="en-US" sz="1700" dirty="0"/>
              <a:t>Sentiment Analysis</a:t>
            </a:r>
          </a:p>
          <a:p>
            <a:r>
              <a:rPr lang="en-US" sz="1700" dirty="0"/>
              <a:t>Machine Translation</a:t>
            </a:r>
          </a:p>
        </p:txBody>
      </p:sp>
      <p:pic>
        <p:nvPicPr>
          <p:cNvPr id="6146" name="Picture 2" descr="How to Enhance Your App With NLP Technology | IoT For All">
            <a:extLst>
              <a:ext uri="{FF2B5EF4-FFF2-40B4-BE49-F238E27FC236}">
                <a16:creationId xmlns:a16="http://schemas.microsoft.com/office/drawing/2014/main" id="{ACCCDDE9-A01D-2D4D-4650-AC3048973B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01184" y="883539"/>
            <a:ext cx="6922008" cy="519150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0994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437</TotalTime>
  <Words>743</Words>
  <Application>Microsoft Office PowerPoint</Application>
  <PresentationFormat>Widescreen</PresentationFormat>
  <Paragraphs>99</Paragraphs>
  <Slides>34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1" baseType="lpstr">
      <vt:lpstr>Meiryo</vt:lpstr>
      <vt:lpstr>Aptos</vt:lpstr>
      <vt:lpstr>Aptos Display</vt:lpstr>
      <vt:lpstr>Arial</vt:lpstr>
      <vt:lpstr>Calibri</vt:lpstr>
      <vt:lpstr>Times New Roman</vt:lpstr>
      <vt:lpstr>Office Theme</vt:lpstr>
      <vt:lpstr>Study Chatbot Using NLP and ML</vt:lpstr>
      <vt:lpstr>TEAM MEMBERS: Mehwish Gado Abdul Qadeer Muhammad Usman Muhammad Yousif</vt:lpstr>
      <vt:lpstr>PowerPoint Presentation</vt:lpstr>
      <vt:lpstr>PowerPoint Presentation</vt:lpstr>
      <vt:lpstr>PowerPoint Presentation</vt:lpstr>
      <vt:lpstr>Introduction to NLP and ML</vt:lpstr>
      <vt:lpstr>PowerPoint Presentation</vt:lpstr>
      <vt:lpstr>PowerPoint Presentation</vt:lpstr>
      <vt:lpstr>Key Tasks in NLP</vt:lpstr>
      <vt:lpstr>PowerPoint Presentation</vt:lpstr>
      <vt:lpstr>What is Machine Learning (ML)?</vt:lpstr>
      <vt:lpstr>Types of Machine Learning</vt:lpstr>
      <vt:lpstr>PowerPoint Presentation</vt:lpstr>
      <vt:lpstr>PowerPoint Presentation</vt:lpstr>
      <vt:lpstr>How NLP and ML are Integrated in Your Study Chatbot</vt:lpstr>
      <vt:lpstr>Why Use NLP in Your Chatbot?</vt:lpstr>
      <vt:lpstr>Why Use ML in Your Chatbot?</vt:lpstr>
      <vt:lpstr>How Chatbot Works - User Interaction</vt:lpstr>
      <vt:lpstr>Methodology </vt:lpstr>
      <vt:lpstr>ALGORITHMS </vt:lpstr>
      <vt:lpstr>Role of ML in Chatbot - Feature Extraction with TF-IDF</vt:lpstr>
      <vt:lpstr>Role of ML in Chatbot - Intent Classification</vt:lpstr>
      <vt:lpstr>Role of ML in Chatbot - Cosine Similarity for Response Matching</vt:lpstr>
      <vt:lpstr>Role of NLP in Chatbot - Text Preprocessing</vt:lpstr>
      <vt:lpstr>Role of NLP in Chatbot - Intent Recognition</vt:lpstr>
      <vt:lpstr>Role of ML in Chatbot - Training the Model</vt:lpstr>
      <vt:lpstr>Libraries Used </vt:lpstr>
      <vt:lpstr>Why Use NLP and ML in Chatbot</vt:lpstr>
      <vt:lpstr>Benefits of NLP and ML</vt:lpstr>
      <vt:lpstr>Future Enhancements for the Chatbot</vt:lpstr>
      <vt:lpstr>Continuous Improvement of the Chatbot</vt:lpstr>
      <vt:lpstr>Conclusion</vt:lpstr>
      <vt:lpstr> https://github.com/MuhammadYousifKhan/AI-Study-Chatbot-Using-NLP-and-ML.git 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Fatima</dc:creator>
  <cp:lastModifiedBy>Fatima</cp:lastModifiedBy>
  <cp:revision>58</cp:revision>
  <dcterms:created xsi:type="dcterms:W3CDTF">2024-12-03T16:29:01Z</dcterms:created>
  <dcterms:modified xsi:type="dcterms:W3CDTF">2024-12-05T08:03:01Z</dcterms:modified>
</cp:coreProperties>
</file>